
<file path=[Content_Types].xml><?xml version="1.0" encoding="utf-8"?>
<Types xmlns="http://schemas.openxmlformats.org/package/2006/content-types">
  <Default Extension="jpeg" ContentType="image/jpeg"/>
  <Default Extension="jpg" ContentType="image/png"/>
  <Default Extension="mov" ContentType="video/quicktime"/>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2" r:id="rId1"/>
    <p:sldMasterId id="2147483906" r:id="rId2"/>
    <p:sldMasterId id="2147483912" r:id="rId3"/>
  </p:sldMasterIdLst>
  <p:notesMasterIdLst>
    <p:notesMasterId r:id="rId17"/>
  </p:notesMasterIdLst>
  <p:sldIdLst>
    <p:sldId id="256" r:id="rId4"/>
    <p:sldId id="267" r:id="rId5"/>
    <p:sldId id="265" r:id="rId6"/>
    <p:sldId id="272" r:id="rId7"/>
    <p:sldId id="273" r:id="rId8"/>
    <p:sldId id="268" r:id="rId9"/>
    <p:sldId id="259" r:id="rId10"/>
    <p:sldId id="260" r:id="rId11"/>
    <p:sldId id="262" r:id="rId12"/>
    <p:sldId id="264" r:id="rId13"/>
    <p:sldId id="271" r:id="rId14"/>
    <p:sldId id="266"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404C64"/>
    <a:srgbClr val="383640"/>
    <a:srgbClr val="565461"/>
    <a:srgbClr val="F1F1F1"/>
    <a:srgbClr val="484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56"/>
    <p:restoredTop sz="83879"/>
  </p:normalViewPr>
  <p:slideViewPr>
    <p:cSldViewPr snapToGrid="0" snapToObjects="1">
      <p:cViewPr varScale="1">
        <p:scale>
          <a:sx n="92" d="100"/>
          <a:sy n="92" d="100"/>
        </p:scale>
        <p:origin x="5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halkboard" panose="03050602040202020205" pitchFamily="66"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halkboard" panose="03050602040202020205" pitchFamily="66" charset="77"/>
              </a:defRPr>
            </a:lvl1pPr>
          </a:lstStyle>
          <a:p>
            <a:fld id="{15F7923C-5C98-734F-8203-444802E804A5}" type="datetimeFigureOut">
              <a:rPr lang="en-US" smtClean="0"/>
              <a:pPr/>
              <a:t>9/15/21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halkboard" panose="03050602040202020205" pitchFamily="66"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halkboard" panose="03050602040202020205" pitchFamily="66" charset="77"/>
              </a:defRPr>
            </a:lvl1pPr>
          </a:lstStyle>
          <a:p>
            <a:fld id="{E7954CE5-B3F5-F042-B642-071FC0EFBE47}" type="slidenum">
              <a:rPr lang="en-US" smtClean="0"/>
              <a:pPr/>
              <a:t>‹#›</a:t>
            </a:fld>
            <a:endParaRPr lang="en-US" dirty="0"/>
          </a:p>
        </p:txBody>
      </p:sp>
    </p:spTree>
    <p:extLst>
      <p:ext uri="{BB962C8B-B14F-4D97-AF65-F5344CB8AC3E}">
        <p14:creationId xmlns:p14="http://schemas.microsoft.com/office/powerpoint/2010/main" val="156509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b="1" i="0" kern="1200">
        <a:solidFill>
          <a:schemeClr val="tx1"/>
        </a:solidFill>
        <a:latin typeface="Chalkboard" panose="03050602040202020205" pitchFamily="66" charset="77"/>
        <a:ea typeface="+mn-ea"/>
        <a:cs typeface="+mn-cs"/>
      </a:defRPr>
    </a:lvl1pPr>
    <a:lvl2pPr marL="457200" algn="l" defTabSz="914400" rtl="0" eaLnBrk="1" latinLnBrk="0" hangingPunct="1">
      <a:defRPr sz="1200" b="1" i="0" kern="1200">
        <a:solidFill>
          <a:schemeClr val="tx1"/>
        </a:solidFill>
        <a:latin typeface="Chalkboard" panose="03050602040202020205" pitchFamily="66" charset="77"/>
        <a:ea typeface="+mn-ea"/>
        <a:cs typeface="+mn-cs"/>
      </a:defRPr>
    </a:lvl2pPr>
    <a:lvl3pPr marL="914400" algn="l" defTabSz="914400" rtl="0" eaLnBrk="1" latinLnBrk="0" hangingPunct="1">
      <a:defRPr sz="1200" b="1" i="0" kern="1200">
        <a:solidFill>
          <a:schemeClr val="tx1"/>
        </a:solidFill>
        <a:latin typeface="Chalkboard" panose="03050602040202020205" pitchFamily="66" charset="77"/>
        <a:ea typeface="+mn-ea"/>
        <a:cs typeface="+mn-cs"/>
      </a:defRPr>
    </a:lvl3pPr>
    <a:lvl4pPr marL="1371600" algn="l" defTabSz="914400" rtl="0" eaLnBrk="1" latinLnBrk="0" hangingPunct="1">
      <a:defRPr sz="1200" b="1" i="0" kern="1200">
        <a:solidFill>
          <a:schemeClr val="tx1"/>
        </a:solidFill>
        <a:latin typeface="Chalkboard" panose="03050602040202020205" pitchFamily="66" charset="77"/>
        <a:ea typeface="+mn-ea"/>
        <a:cs typeface="+mn-cs"/>
      </a:defRPr>
    </a:lvl4pPr>
    <a:lvl5pPr marL="1828800" algn="l" defTabSz="914400" rtl="0" eaLnBrk="1" latinLnBrk="0" hangingPunct="1">
      <a:defRPr sz="1200" b="1" i="0" kern="1200">
        <a:solidFill>
          <a:schemeClr val="tx1"/>
        </a:solidFill>
        <a:latin typeface="Chalkboard" panose="03050602040202020205" pitchFamily="66"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Hi </a:t>
            </a:r>
            <a:r>
              <a:rPr lang="en-GB" dirty="0" err="1"/>
              <a:t>im</a:t>
            </a:r>
            <a:r>
              <a:rPr lang="en-GB" dirty="0"/>
              <a:t> </a:t>
            </a:r>
            <a:r>
              <a:rPr lang="en-GB" dirty="0" err="1"/>
              <a:t>nilay</a:t>
            </a:r>
            <a:r>
              <a:rPr lang="en-GB" dirty="0"/>
              <a:t>, and today I will be presenting the journal app that I have created and it’s various features.  </a:t>
            </a:r>
          </a:p>
          <a:p>
            <a:pPr marL="0" lvl="0" indent="0" algn="l" rtl="0">
              <a:spcBef>
                <a:spcPts val="0"/>
              </a:spcBef>
              <a:spcAft>
                <a:spcPts val="0"/>
              </a:spcAft>
              <a:buNone/>
            </a:pPr>
            <a:r>
              <a:rPr lang="en-GB" dirty="0"/>
              <a:t>(10s)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cross site test scenarios that I wrote for the admin page and the front end. I have done a few quick end to end tests for the top 3 of these scenarios, and here is a screen recording of these tests. </a:t>
            </a:r>
          </a:p>
          <a:p>
            <a:r>
              <a:rPr lang="en-US" dirty="0"/>
              <a:t>Slide 7-10: (2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10</a:t>
            </a:fld>
            <a:endParaRPr lang="en-US" dirty="0"/>
          </a:p>
        </p:txBody>
      </p:sp>
    </p:spTree>
    <p:extLst>
      <p:ext uri="{BB962C8B-B14F-4D97-AF65-F5344CB8AC3E}">
        <p14:creationId xmlns:p14="http://schemas.microsoft.com/office/powerpoint/2010/main" val="374462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these tests through </a:t>
            </a:r>
            <a:r>
              <a:rPr lang="en-US" dirty="0" err="1"/>
              <a:t>codeceptJS</a:t>
            </a:r>
            <a:r>
              <a:rPr lang="en-US" dirty="0"/>
              <a:t> using playwright as a helper, on the left you can see the code I ran and what it does, and on the right is a screen recording of me running these tests.</a:t>
            </a:r>
          </a:p>
          <a:p>
            <a:r>
              <a:rPr lang="en-US" dirty="0"/>
              <a:t>[pause through recording to explain each step ?]</a:t>
            </a:r>
          </a:p>
          <a:p>
            <a:r>
              <a:rPr lang="en-US" dirty="0"/>
              <a:t>(1.5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11</a:t>
            </a:fld>
            <a:endParaRPr lang="en-US" dirty="0"/>
          </a:p>
        </p:txBody>
      </p:sp>
    </p:spTree>
    <p:extLst>
      <p:ext uri="{BB962C8B-B14F-4D97-AF65-F5344CB8AC3E}">
        <p14:creationId xmlns:p14="http://schemas.microsoft.com/office/powerpoint/2010/main" val="3015083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had longer to spend on this project, I would try to implement some more improvements and features. Id like to make the web app more responsive to window size change and make it phone compatible, as of now most of it is, however the home page table and the header aren’t very compatible. </a:t>
            </a:r>
          </a:p>
          <a:p>
            <a:br>
              <a:rPr lang="en-US" dirty="0"/>
            </a:br>
            <a:r>
              <a:rPr lang="en-US" dirty="0"/>
              <a:t>I’d also like to include a nav bar at the top of the page to take to each individual page for ease. </a:t>
            </a:r>
          </a:p>
          <a:p>
            <a:endParaRPr lang="en-US" dirty="0"/>
          </a:p>
          <a:p>
            <a:r>
              <a:rPr lang="en-US" dirty="0"/>
              <a:t>A create account feature with sign up and log in forms would be useful, so others could also use the app and have their own individual resource list and of course this would mean actually deploying the app so its accessible to other people. </a:t>
            </a:r>
          </a:p>
          <a:p>
            <a:endParaRPr lang="en-US" dirty="0"/>
          </a:p>
          <a:p>
            <a:r>
              <a:rPr lang="en-US" dirty="0"/>
              <a:t>A minor improvement Id like to make is that right now when you add a software that already exists, it just leaves it on the same page, but id prefer an error message to pop up informing the user that the tag already exists, as well as being able to search </a:t>
            </a:r>
            <a:r>
              <a:rPr lang="en-US" dirty="0" err="1"/>
              <a:t>softwares</a:t>
            </a:r>
            <a:r>
              <a:rPr lang="en-US" dirty="0"/>
              <a:t> in the creating resource and updating resource form. </a:t>
            </a:r>
          </a:p>
          <a:p>
            <a:r>
              <a:rPr lang="en-US" dirty="0"/>
              <a:t>(1.5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12</a:t>
            </a:fld>
            <a:endParaRPr lang="en-US" dirty="0"/>
          </a:p>
        </p:txBody>
      </p:sp>
    </p:spTree>
    <p:extLst>
      <p:ext uri="{BB962C8B-B14F-4D97-AF65-F5344CB8AC3E}">
        <p14:creationId xmlns:p14="http://schemas.microsoft.com/office/powerpoint/2010/main" val="313237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to my presentation, are there any questions?</a:t>
            </a:r>
          </a:p>
          <a:p>
            <a:r>
              <a:rPr lang="en-US" dirty="0"/>
              <a:t>12.5-13.5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13</a:t>
            </a:fld>
            <a:endParaRPr lang="en-US" dirty="0"/>
          </a:p>
        </p:txBody>
      </p:sp>
    </p:spTree>
    <p:extLst>
      <p:ext uri="{BB962C8B-B14F-4D97-AF65-F5344CB8AC3E}">
        <p14:creationId xmlns:p14="http://schemas.microsoft.com/office/powerpoint/2010/main" val="7604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everyone else, the </a:t>
            </a:r>
            <a:r>
              <a:rPr lang="en-US" dirty="0" err="1"/>
              <a:t>mvp</a:t>
            </a:r>
            <a:r>
              <a:rPr lang="en-US" dirty="0"/>
              <a:t> for this was to create a simple journal app that is able to store and recall resources, when the user needs them. </a:t>
            </a:r>
          </a:p>
          <a:p>
            <a:endParaRPr lang="en-US" dirty="0"/>
          </a:p>
          <a:p>
            <a:r>
              <a:rPr lang="en-US" dirty="0"/>
              <a:t>The design plan that we all followed was an MVC pattern as shown on screen, wherein which the user uses the controller, which are the web app functions to manipulate the model, which is within the database in the back end, which then updates the View which is shown to the user in the form of a resource list.</a:t>
            </a:r>
          </a:p>
          <a:p>
            <a:endParaRPr lang="en-US" dirty="0"/>
          </a:p>
          <a:p>
            <a:r>
              <a:rPr lang="en-US" dirty="0"/>
              <a:t>I had a couple of reasons for building this, it’s first is simply so </a:t>
            </a:r>
            <a:r>
              <a:rPr lang="en-US" dirty="0" err="1"/>
              <a:t>Im</a:t>
            </a:r>
            <a:r>
              <a:rPr lang="en-US" dirty="0"/>
              <a:t> able to use the app myself and easily find any resources I come across in the future. However the main reason for this was to get a deeper understanding of how code works and the steps it takes to create an app or piece of software. This would let me have a better understanding of the code ill be testing as I go on as a QA. </a:t>
            </a:r>
          </a:p>
          <a:p>
            <a:r>
              <a:rPr lang="en-US" dirty="0"/>
              <a:t>(1 min)</a:t>
            </a:r>
          </a:p>
        </p:txBody>
      </p:sp>
      <p:sp>
        <p:nvSpPr>
          <p:cNvPr id="4" name="Slide Number Placeholder 3"/>
          <p:cNvSpPr>
            <a:spLocks noGrp="1"/>
          </p:cNvSpPr>
          <p:nvPr>
            <p:ph type="sldNum" sz="quarter" idx="5"/>
          </p:nvPr>
        </p:nvSpPr>
        <p:spPr/>
        <p:txBody>
          <a:bodyPr/>
          <a:lstStyle/>
          <a:p>
            <a:fld id="{E7954CE5-B3F5-F042-B642-071FC0EFBE47}" type="slidenum">
              <a:rPr lang="en-US" smtClean="0"/>
              <a:pPr/>
              <a:t>2</a:t>
            </a:fld>
            <a:endParaRPr lang="en-US" dirty="0"/>
          </a:p>
        </p:txBody>
      </p:sp>
    </p:spTree>
    <p:extLst>
      <p:ext uri="{BB962C8B-B14F-4D97-AF65-F5344CB8AC3E}">
        <p14:creationId xmlns:p14="http://schemas.microsoft.com/office/powerpoint/2010/main" val="34405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wrote some user stories for the app in order to get a basic functionality of it and to create some basic test scenarios in accordance to the app, and they are:</a:t>
            </a:r>
          </a:p>
          <a:p>
            <a:r>
              <a:rPr lang="en-US" dirty="0"/>
              <a:t>(50s)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3</a:t>
            </a:fld>
            <a:endParaRPr lang="en-US" dirty="0"/>
          </a:p>
        </p:txBody>
      </p:sp>
    </p:spTree>
    <p:extLst>
      <p:ext uri="{BB962C8B-B14F-4D97-AF65-F5344CB8AC3E}">
        <p14:creationId xmlns:p14="http://schemas.microsoft.com/office/powerpoint/2010/main" val="109810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began with a list of functions and pages I wanted for the web app and a to do list for them. I first came up with the first design on the right as a base for the web app, but I decided to against it as I thought it would be quite cluttering and hard to find resources if there were loads of them.</a:t>
            </a:r>
          </a:p>
          <a:p>
            <a:r>
              <a:rPr lang="en-US" dirty="0"/>
              <a:t>(30s)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4</a:t>
            </a:fld>
            <a:endParaRPr lang="en-US" dirty="0"/>
          </a:p>
        </p:txBody>
      </p:sp>
    </p:spTree>
    <p:extLst>
      <p:ext uri="{BB962C8B-B14F-4D97-AF65-F5344CB8AC3E}">
        <p14:creationId xmlns:p14="http://schemas.microsoft.com/office/powerpoint/2010/main" val="1435337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adapted the original design to the on the left, where yellow squares are indicating specific features, which are the logo taking you to the home page, an edit resource and a delete resource button. The create resource and edit resource page mocks are shown on the right. </a:t>
            </a:r>
          </a:p>
          <a:p>
            <a:r>
              <a:rPr lang="en-US" dirty="0"/>
              <a:t>I went on to change the look of the app as I created it as certain parts of it weren’t very suitable, for example I decided to move the search bar wit the filters and set the filters horizontally, as it fit the site better when there were a lot of software tags. I also decided on a darker theme as it was easier on my eyes. </a:t>
            </a:r>
          </a:p>
          <a:p>
            <a:r>
              <a:rPr lang="en-US" dirty="0"/>
              <a:t>(50s)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5</a:t>
            </a:fld>
            <a:endParaRPr lang="en-US" dirty="0"/>
          </a:p>
        </p:txBody>
      </p:sp>
    </p:spTree>
    <p:extLst>
      <p:ext uri="{BB962C8B-B14F-4D97-AF65-F5344CB8AC3E}">
        <p14:creationId xmlns:p14="http://schemas.microsoft.com/office/powerpoint/2010/main" val="3002014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demo the app and its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didn’t have too much time to automate any testing, but I manually tested each feature through the web app and backend myself and wrote some test scenarios that I checked and confirmed to be working.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not </a:t>
            </a:r>
            <a:r>
              <a:rPr lang="en-US" dirty="0" err="1"/>
              <a:t>gonna</a:t>
            </a:r>
            <a:r>
              <a:rPr lang="en-US" dirty="0"/>
              <a:t> read through them as that’ll take quite a while but I’ll leave them on screen for a little while.</a:t>
            </a:r>
          </a:p>
          <a:p>
            <a:r>
              <a:rPr lang="en-US" dirty="0"/>
              <a:t>(3-4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6</a:t>
            </a:fld>
            <a:endParaRPr lang="en-US" dirty="0"/>
          </a:p>
        </p:txBody>
      </p:sp>
    </p:spTree>
    <p:extLst>
      <p:ext uri="{BB962C8B-B14F-4D97-AF65-F5344CB8AC3E}">
        <p14:creationId xmlns:p14="http://schemas.microsoft.com/office/powerpoint/2010/main" val="64907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test scenarios for the home page that I wrote, and notice the starred ones are related to specific user stories , each of which are again stated at the top of the slide. </a:t>
            </a:r>
          </a:p>
          <a:p>
            <a:endParaRPr lang="en-US" dirty="0"/>
          </a:p>
        </p:txBody>
      </p:sp>
      <p:sp>
        <p:nvSpPr>
          <p:cNvPr id="4" name="Slide Number Placeholder 3"/>
          <p:cNvSpPr>
            <a:spLocks noGrp="1"/>
          </p:cNvSpPr>
          <p:nvPr>
            <p:ph type="sldNum" sz="quarter" idx="5"/>
          </p:nvPr>
        </p:nvSpPr>
        <p:spPr/>
        <p:txBody>
          <a:bodyPr/>
          <a:lstStyle/>
          <a:p>
            <a:fld id="{E7954CE5-B3F5-F042-B642-071FC0EFBE47}" type="slidenum">
              <a:rPr lang="en-US" smtClean="0"/>
              <a:pPr/>
              <a:t>7</a:t>
            </a:fld>
            <a:endParaRPr lang="en-US" dirty="0"/>
          </a:p>
        </p:txBody>
      </p:sp>
    </p:spTree>
    <p:extLst>
      <p:ext uri="{BB962C8B-B14F-4D97-AF65-F5344CB8AC3E}">
        <p14:creationId xmlns:p14="http://schemas.microsoft.com/office/powerpoint/2010/main" val="348575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test scenarios for the Create new resource page and the edit resource page. </a:t>
            </a:r>
          </a:p>
        </p:txBody>
      </p:sp>
      <p:sp>
        <p:nvSpPr>
          <p:cNvPr id="4" name="Slide Number Placeholder 3"/>
          <p:cNvSpPr>
            <a:spLocks noGrp="1"/>
          </p:cNvSpPr>
          <p:nvPr>
            <p:ph type="sldNum" sz="quarter" idx="5"/>
          </p:nvPr>
        </p:nvSpPr>
        <p:spPr/>
        <p:txBody>
          <a:bodyPr/>
          <a:lstStyle/>
          <a:p>
            <a:fld id="{E7954CE5-B3F5-F042-B642-071FC0EFBE47}" type="slidenum">
              <a:rPr lang="en-US" smtClean="0"/>
              <a:pPr/>
              <a:t>8</a:t>
            </a:fld>
            <a:endParaRPr lang="en-US" dirty="0"/>
          </a:p>
        </p:txBody>
      </p:sp>
    </p:spTree>
    <p:extLst>
      <p:ext uri="{BB962C8B-B14F-4D97-AF65-F5344CB8AC3E}">
        <p14:creationId xmlns:p14="http://schemas.microsoft.com/office/powerpoint/2010/main" val="1698530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test scenarios for the delete resource confirmation page, and the add software page. </a:t>
            </a:r>
          </a:p>
        </p:txBody>
      </p:sp>
      <p:sp>
        <p:nvSpPr>
          <p:cNvPr id="4" name="Slide Number Placeholder 3"/>
          <p:cNvSpPr>
            <a:spLocks noGrp="1"/>
          </p:cNvSpPr>
          <p:nvPr>
            <p:ph type="sldNum" sz="quarter" idx="5"/>
          </p:nvPr>
        </p:nvSpPr>
        <p:spPr/>
        <p:txBody>
          <a:bodyPr/>
          <a:lstStyle/>
          <a:p>
            <a:fld id="{E7954CE5-B3F5-F042-B642-071FC0EFBE47}" type="slidenum">
              <a:rPr lang="en-US" smtClean="0"/>
              <a:pPr/>
              <a:t>9</a:t>
            </a:fld>
            <a:endParaRPr lang="en-US" dirty="0"/>
          </a:p>
        </p:txBody>
      </p:sp>
    </p:spTree>
    <p:extLst>
      <p:ext uri="{BB962C8B-B14F-4D97-AF65-F5344CB8AC3E}">
        <p14:creationId xmlns:p14="http://schemas.microsoft.com/office/powerpoint/2010/main" val="105470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98208" y="2670048"/>
            <a:ext cx="4352400" cy="23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933"/>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en-GB"/>
              <a:t>Click to edit Master title style</a:t>
            </a:r>
            <a:endParaRPr/>
          </a:p>
        </p:txBody>
      </p:sp>
      <p:sp>
        <p:nvSpPr>
          <p:cNvPr id="9" name="Google Shape;9;p2"/>
          <p:cNvSpPr txBox="1">
            <a:spLocks noGrp="1"/>
          </p:cNvSpPr>
          <p:nvPr>
            <p:ph type="subTitle" idx="1"/>
          </p:nvPr>
        </p:nvSpPr>
        <p:spPr>
          <a:xfrm>
            <a:off x="6998208" y="4962144"/>
            <a:ext cx="4352400" cy="11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cxnSp>
        <p:nvCxnSpPr>
          <p:cNvPr id="10" name="Google Shape;10;p2"/>
          <p:cNvCxnSpPr/>
          <p:nvPr/>
        </p:nvCxnSpPr>
        <p:spPr>
          <a:xfrm flipH="1">
            <a:off x="7769400" y="6017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10752367" y="1183800"/>
            <a:ext cx="775733" cy="776467"/>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0" name="Google Shape;20;p2"/>
          <p:cNvGrpSpPr/>
          <p:nvPr/>
        </p:nvGrpSpPr>
        <p:grpSpPr>
          <a:xfrm>
            <a:off x="9804067" y="421701"/>
            <a:ext cx="389367" cy="390100"/>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25" name="Google Shape;25;p2"/>
          <p:cNvSpPr/>
          <p:nvPr/>
        </p:nvSpPr>
        <p:spPr>
          <a:xfrm>
            <a:off x="7587440" y="567744"/>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 name="Google Shape;26;p2"/>
          <p:cNvSpPr/>
          <p:nvPr/>
        </p:nvSpPr>
        <p:spPr>
          <a:xfrm>
            <a:off x="7584434" y="564367"/>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 name="Google Shape;27;p2"/>
          <p:cNvSpPr/>
          <p:nvPr/>
        </p:nvSpPr>
        <p:spPr>
          <a:xfrm>
            <a:off x="7636092" y="616413"/>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 name="Google Shape;28;p2"/>
          <p:cNvSpPr/>
          <p:nvPr/>
        </p:nvSpPr>
        <p:spPr>
          <a:xfrm>
            <a:off x="7633104" y="613036"/>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 name="Google Shape;29;p2"/>
          <p:cNvSpPr/>
          <p:nvPr/>
        </p:nvSpPr>
        <p:spPr>
          <a:xfrm>
            <a:off x="7688877" y="66918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 name="Google Shape;30;p2"/>
          <p:cNvSpPr/>
          <p:nvPr/>
        </p:nvSpPr>
        <p:spPr>
          <a:xfrm>
            <a:off x="7685887" y="666190"/>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31" name="Google Shape;31;p2"/>
          <p:cNvGrpSpPr/>
          <p:nvPr/>
        </p:nvGrpSpPr>
        <p:grpSpPr>
          <a:xfrm>
            <a:off x="7257800" y="385700"/>
            <a:ext cx="233351" cy="36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 name="Google Shape;35;p2"/>
          <p:cNvGrpSpPr/>
          <p:nvPr/>
        </p:nvGrpSpPr>
        <p:grpSpPr>
          <a:xfrm>
            <a:off x="11320067" y="227833"/>
            <a:ext cx="233351" cy="36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9" name="Google Shape;39;p2"/>
          <p:cNvGrpSpPr/>
          <p:nvPr/>
        </p:nvGrpSpPr>
        <p:grpSpPr>
          <a:xfrm>
            <a:off x="10758334" y="2109067"/>
            <a:ext cx="233351" cy="36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46388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5"/>
        <p:cNvGrpSpPr/>
        <p:nvPr/>
      </p:nvGrpSpPr>
      <p:grpSpPr>
        <a:xfrm>
          <a:off x="0" y="0"/>
          <a:ext cx="0" cy="0"/>
          <a:chOff x="0" y="0"/>
          <a:chExt cx="0" cy="0"/>
        </a:xfrm>
      </p:grpSpPr>
      <p:grpSp>
        <p:nvGrpSpPr>
          <p:cNvPr id="546" name="Google Shape;546;p11"/>
          <p:cNvGrpSpPr/>
          <p:nvPr/>
        </p:nvGrpSpPr>
        <p:grpSpPr>
          <a:xfrm rot="10800000">
            <a:off x="2606431" y="1499792"/>
            <a:ext cx="6979139" cy="4092192"/>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550" name="Google Shape;550;p11"/>
          <p:cNvSpPr txBox="1">
            <a:spLocks noGrp="1"/>
          </p:cNvSpPr>
          <p:nvPr>
            <p:ph type="subTitle" idx="1"/>
          </p:nvPr>
        </p:nvSpPr>
        <p:spPr>
          <a:xfrm>
            <a:off x="4303776" y="3755136"/>
            <a:ext cx="3572400" cy="87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551" name="Google Shape;551;p11"/>
          <p:cNvCxnSpPr/>
          <p:nvPr/>
        </p:nvCxnSpPr>
        <p:spPr>
          <a:xfrm rot="5400000">
            <a:off x="9692944" y="44327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9575211" y="2776533"/>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9643244" y="9818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10891244" y="-88800"/>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9876444" y="1713233"/>
            <a:ext cx="775733" cy="776467"/>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62" name="Google Shape;562;p11"/>
          <p:cNvGrpSpPr/>
          <p:nvPr/>
        </p:nvGrpSpPr>
        <p:grpSpPr>
          <a:xfrm rot="5400000" flipH="1">
            <a:off x="10492961" y="3672267"/>
            <a:ext cx="389367" cy="390100"/>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67" name="Google Shape;567;p11"/>
          <p:cNvGrpSpPr/>
          <p:nvPr/>
        </p:nvGrpSpPr>
        <p:grpSpPr>
          <a:xfrm rot="5400000" flipH="1">
            <a:off x="10683278" y="237567"/>
            <a:ext cx="233333" cy="233333"/>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72" name="Google Shape;572;p11"/>
          <p:cNvGrpSpPr/>
          <p:nvPr/>
        </p:nvGrpSpPr>
        <p:grpSpPr>
          <a:xfrm rot="5400000">
            <a:off x="10068911" y="5173235"/>
            <a:ext cx="390815" cy="391184"/>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79" name="Google Shape;579;p11"/>
          <p:cNvGrpSpPr/>
          <p:nvPr/>
        </p:nvGrpSpPr>
        <p:grpSpPr>
          <a:xfrm rot="5400000" flipH="1">
            <a:off x="11012070" y="430859"/>
            <a:ext cx="233351" cy="36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583" name="Google Shape;583;p11"/>
          <p:cNvCxnSpPr/>
          <p:nvPr/>
        </p:nvCxnSpPr>
        <p:spPr>
          <a:xfrm rot="5400000" flipH="1">
            <a:off x="987800" y="34644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1129467" y="47386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474367" y="5535000"/>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828634" y="5416033"/>
            <a:ext cx="775733" cy="776467"/>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3" name="Google Shape;593;p11"/>
          <p:cNvGrpSpPr/>
          <p:nvPr/>
        </p:nvGrpSpPr>
        <p:grpSpPr>
          <a:xfrm rot="5400000">
            <a:off x="1977101" y="4467734"/>
            <a:ext cx="389367" cy="390100"/>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8" name="Google Shape;598;p11"/>
          <p:cNvGrpSpPr/>
          <p:nvPr/>
        </p:nvGrpSpPr>
        <p:grpSpPr>
          <a:xfrm rot="5400000">
            <a:off x="2126834" y="6387100"/>
            <a:ext cx="233333" cy="233333"/>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603" name="Google Shape;603;p11"/>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4" name="Google Shape;604;p11"/>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5" name="Google Shape;605;p11"/>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6" name="Google Shape;606;p11"/>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7" name="Google Shape;607;p11"/>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8" name="Google Shape;608;p11"/>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609" name="Google Shape;609;p11"/>
          <p:cNvGrpSpPr/>
          <p:nvPr/>
        </p:nvGrpSpPr>
        <p:grpSpPr>
          <a:xfrm rot="5400000">
            <a:off x="2268159" y="2020508"/>
            <a:ext cx="233351" cy="36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13" name="Google Shape;613;p11"/>
          <p:cNvGrpSpPr/>
          <p:nvPr/>
        </p:nvGrpSpPr>
        <p:grpSpPr>
          <a:xfrm rot="5400000">
            <a:off x="2426026" y="6082775"/>
            <a:ext cx="233351" cy="36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17" name="Google Shape;617;p11"/>
          <p:cNvGrpSpPr/>
          <p:nvPr/>
        </p:nvGrpSpPr>
        <p:grpSpPr>
          <a:xfrm rot="5400000">
            <a:off x="544793" y="5521041"/>
            <a:ext cx="233351" cy="36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621" name="Google Shape;621;p11"/>
          <p:cNvSpPr txBox="1">
            <a:spLocks noGrp="1"/>
          </p:cNvSpPr>
          <p:nvPr>
            <p:ph type="title" hasCustomPrompt="1"/>
          </p:nvPr>
        </p:nvSpPr>
        <p:spPr>
          <a:xfrm>
            <a:off x="3499104" y="2743200"/>
            <a:ext cx="5206000" cy="104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Tree>
    <p:extLst>
      <p:ext uri="{BB962C8B-B14F-4D97-AF65-F5344CB8AC3E}">
        <p14:creationId xmlns:p14="http://schemas.microsoft.com/office/powerpoint/2010/main" val="24676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extLst>
      <p:ext uri="{BB962C8B-B14F-4D97-AF65-F5344CB8AC3E}">
        <p14:creationId xmlns:p14="http://schemas.microsoft.com/office/powerpoint/2010/main" val="538690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7876032" y="475488"/>
            <a:ext cx="3486800" cy="7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rPr lang="en-GB"/>
              <a:t>Click to edit Master title style</a:t>
            </a:r>
            <a:endParaRPr/>
          </a:p>
        </p:txBody>
      </p:sp>
      <p:sp>
        <p:nvSpPr>
          <p:cNvPr id="625" name="Google Shape;625;p13"/>
          <p:cNvSpPr txBox="1">
            <a:spLocks noGrp="1"/>
          </p:cNvSpPr>
          <p:nvPr>
            <p:ph type="subTitle" idx="1"/>
          </p:nvPr>
        </p:nvSpPr>
        <p:spPr>
          <a:xfrm>
            <a:off x="2218944" y="573024"/>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26" name="Google Shape;626;p13"/>
          <p:cNvSpPr txBox="1">
            <a:spLocks noGrp="1"/>
          </p:cNvSpPr>
          <p:nvPr>
            <p:ph type="subTitle" idx="2"/>
          </p:nvPr>
        </p:nvSpPr>
        <p:spPr>
          <a:xfrm>
            <a:off x="2218944" y="950976"/>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27" name="Google Shape;627;p13"/>
          <p:cNvSpPr txBox="1">
            <a:spLocks noGrp="1"/>
          </p:cNvSpPr>
          <p:nvPr>
            <p:ph type="subTitle" idx="3"/>
          </p:nvPr>
        </p:nvSpPr>
        <p:spPr>
          <a:xfrm>
            <a:off x="2218944" y="2011680"/>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28" name="Google Shape;628;p13"/>
          <p:cNvSpPr txBox="1">
            <a:spLocks noGrp="1"/>
          </p:cNvSpPr>
          <p:nvPr>
            <p:ph type="subTitle" idx="4"/>
          </p:nvPr>
        </p:nvSpPr>
        <p:spPr>
          <a:xfrm>
            <a:off x="2218944" y="2389632"/>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29" name="Google Shape;629;p13"/>
          <p:cNvSpPr txBox="1">
            <a:spLocks noGrp="1"/>
          </p:cNvSpPr>
          <p:nvPr>
            <p:ph type="subTitle" idx="5"/>
          </p:nvPr>
        </p:nvSpPr>
        <p:spPr>
          <a:xfrm>
            <a:off x="2218944" y="3450336"/>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30" name="Google Shape;630;p13"/>
          <p:cNvSpPr txBox="1">
            <a:spLocks noGrp="1"/>
          </p:cNvSpPr>
          <p:nvPr>
            <p:ph type="subTitle" idx="6"/>
          </p:nvPr>
        </p:nvSpPr>
        <p:spPr>
          <a:xfrm>
            <a:off x="2218944" y="3828288"/>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31" name="Google Shape;631;p13"/>
          <p:cNvSpPr txBox="1">
            <a:spLocks noGrp="1"/>
          </p:cNvSpPr>
          <p:nvPr>
            <p:ph type="subTitle" idx="7"/>
          </p:nvPr>
        </p:nvSpPr>
        <p:spPr>
          <a:xfrm>
            <a:off x="2218944" y="4888992"/>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32" name="Google Shape;632;p13"/>
          <p:cNvSpPr txBox="1">
            <a:spLocks noGrp="1"/>
          </p:cNvSpPr>
          <p:nvPr>
            <p:ph type="subTitle" idx="8"/>
          </p:nvPr>
        </p:nvSpPr>
        <p:spPr>
          <a:xfrm>
            <a:off x="2218944" y="5266944"/>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33" name="Google Shape;633;p13"/>
          <p:cNvSpPr txBox="1">
            <a:spLocks noGrp="1"/>
          </p:cNvSpPr>
          <p:nvPr>
            <p:ph type="title" idx="9" hasCustomPrompt="1"/>
          </p:nvPr>
        </p:nvSpPr>
        <p:spPr>
          <a:xfrm>
            <a:off x="1085088" y="963168"/>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4" name="Google Shape;634;p13"/>
          <p:cNvSpPr txBox="1">
            <a:spLocks noGrp="1"/>
          </p:cNvSpPr>
          <p:nvPr>
            <p:ph type="title" idx="13" hasCustomPrompt="1"/>
          </p:nvPr>
        </p:nvSpPr>
        <p:spPr>
          <a:xfrm>
            <a:off x="1085088" y="2401824"/>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5" name="Google Shape;635;p13"/>
          <p:cNvSpPr txBox="1">
            <a:spLocks noGrp="1"/>
          </p:cNvSpPr>
          <p:nvPr>
            <p:ph type="title" idx="14" hasCustomPrompt="1"/>
          </p:nvPr>
        </p:nvSpPr>
        <p:spPr>
          <a:xfrm>
            <a:off x="1085088" y="3840480"/>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6" name="Google Shape;636;p13"/>
          <p:cNvSpPr txBox="1">
            <a:spLocks noGrp="1"/>
          </p:cNvSpPr>
          <p:nvPr>
            <p:ph type="title" idx="15" hasCustomPrompt="1"/>
          </p:nvPr>
        </p:nvSpPr>
        <p:spPr>
          <a:xfrm>
            <a:off x="1085088" y="5279136"/>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Tree>
    <p:extLst>
      <p:ext uri="{BB962C8B-B14F-4D97-AF65-F5344CB8AC3E}">
        <p14:creationId xmlns:p14="http://schemas.microsoft.com/office/powerpoint/2010/main" val="4101538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2292096" y="451104"/>
            <a:ext cx="7437200" cy="7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639" name="Google Shape;639;p14"/>
          <p:cNvSpPr txBox="1">
            <a:spLocks noGrp="1"/>
          </p:cNvSpPr>
          <p:nvPr>
            <p:ph type="subTitle" idx="1"/>
          </p:nvPr>
        </p:nvSpPr>
        <p:spPr>
          <a:xfrm>
            <a:off x="4925568"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0" name="Google Shape;640;p14"/>
          <p:cNvSpPr txBox="1">
            <a:spLocks noGrp="1"/>
          </p:cNvSpPr>
          <p:nvPr>
            <p:ph type="subTitle" idx="2"/>
          </p:nvPr>
        </p:nvSpPr>
        <p:spPr>
          <a:xfrm>
            <a:off x="1365504"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1" name="Google Shape;641;p14"/>
          <p:cNvSpPr txBox="1">
            <a:spLocks noGrp="1"/>
          </p:cNvSpPr>
          <p:nvPr>
            <p:ph type="subTitle" idx="3"/>
          </p:nvPr>
        </p:nvSpPr>
        <p:spPr>
          <a:xfrm>
            <a:off x="8473440"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2" name="Google Shape;642;p14"/>
          <p:cNvSpPr txBox="1">
            <a:spLocks noGrp="1"/>
          </p:cNvSpPr>
          <p:nvPr>
            <p:ph type="subTitle" idx="4"/>
          </p:nvPr>
        </p:nvSpPr>
        <p:spPr>
          <a:xfrm>
            <a:off x="4925568"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43" name="Google Shape;643;p14"/>
          <p:cNvSpPr txBox="1">
            <a:spLocks noGrp="1"/>
          </p:cNvSpPr>
          <p:nvPr>
            <p:ph type="subTitle" idx="5"/>
          </p:nvPr>
        </p:nvSpPr>
        <p:spPr>
          <a:xfrm>
            <a:off x="1365504"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44" name="Google Shape;644;p14"/>
          <p:cNvSpPr txBox="1">
            <a:spLocks noGrp="1"/>
          </p:cNvSpPr>
          <p:nvPr>
            <p:ph type="subTitle" idx="6"/>
          </p:nvPr>
        </p:nvSpPr>
        <p:spPr>
          <a:xfrm>
            <a:off x="8473440"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645" name="Google Shape;645;p14"/>
          <p:cNvGrpSpPr/>
          <p:nvPr/>
        </p:nvGrpSpPr>
        <p:grpSpPr>
          <a:xfrm>
            <a:off x="348948" y="-1544"/>
            <a:ext cx="11400435" cy="53088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878295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429749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Three columns of text 2">
    <p:spTree>
      <p:nvGrpSpPr>
        <p:cNvPr id="1" name="Shape 711"/>
        <p:cNvGrpSpPr/>
        <p:nvPr/>
      </p:nvGrpSpPr>
      <p:grpSpPr>
        <a:xfrm>
          <a:off x="0" y="0"/>
          <a:ext cx="0" cy="0"/>
          <a:chOff x="0" y="0"/>
          <a:chExt cx="0" cy="0"/>
        </a:xfrm>
      </p:grpSpPr>
      <p:cxnSp>
        <p:nvCxnSpPr>
          <p:cNvPr id="712" name="Google Shape;712;p16"/>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GB"/>
              <a:t>Click to edit Master title style</a:t>
            </a:r>
            <a:endParaRPr/>
          </a:p>
        </p:txBody>
      </p:sp>
      <p:cxnSp>
        <p:nvCxnSpPr>
          <p:cNvPr id="714" name="Google Shape;714;p16"/>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575634" y="5578367"/>
            <a:ext cx="389367" cy="390100"/>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20" name="Google Shape;720;p16"/>
          <p:cNvGrpSpPr/>
          <p:nvPr/>
        </p:nvGrpSpPr>
        <p:grpSpPr>
          <a:xfrm>
            <a:off x="1434386" y="6139567"/>
            <a:ext cx="390815" cy="391184"/>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727" name="Google Shape;727;p16"/>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10752367" y="702567"/>
            <a:ext cx="775733" cy="776467"/>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36" name="Google Shape;736;p16"/>
          <p:cNvGrpSpPr/>
          <p:nvPr/>
        </p:nvGrpSpPr>
        <p:grpSpPr>
          <a:xfrm>
            <a:off x="9378501" y="227834"/>
            <a:ext cx="389367" cy="390100"/>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41" name="Google Shape;741;p16"/>
          <p:cNvGrpSpPr/>
          <p:nvPr/>
        </p:nvGrpSpPr>
        <p:grpSpPr>
          <a:xfrm>
            <a:off x="11677267" y="306200"/>
            <a:ext cx="233333" cy="233333"/>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46" name="Google Shape;746;p16"/>
          <p:cNvGrpSpPr/>
          <p:nvPr/>
        </p:nvGrpSpPr>
        <p:grpSpPr>
          <a:xfrm>
            <a:off x="11320067" y="227833"/>
            <a:ext cx="233351" cy="36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50" name="Google Shape;750;p16"/>
          <p:cNvGrpSpPr/>
          <p:nvPr/>
        </p:nvGrpSpPr>
        <p:grpSpPr>
          <a:xfrm>
            <a:off x="10555134" y="1499467"/>
            <a:ext cx="233351" cy="36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754" name="Google Shape;754;p16"/>
          <p:cNvSpPr txBox="1">
            <a:spLocks noGrp="1"/>
          </p:cNvSpPr>
          <p:nvPr>
            <p:ph type="subTitle" idx="1"/>
          </p:nvPr>
        </p:nvSpPr>
        <p:spPr>
          <a:xfrm>
            <a:off x="8290560"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5" name="Google Shape;755;p16"/>
          <p:cNvSpPr txBox="1">
            <a:spLocks noGrp="1"/>
          </p:cNvSpPr>
          <p:nvPr>
            <p:ph type="subTitle" idx="2"/>
          </p:nvPr>
        </p:nvSpPr>
        <p:spPr>
          <a:xfrm>
            <a:off x="4998720" y="1670304"/>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6" name="Google Shape;756;p16"/>
          <p:cNvSpPr txBox="1">
            <a:spLocks noGrp="1"/>
          </p:cNvSpPr>
          <p:nvPr>
            <p:ph type="subTitle" idx="3"/>
          </p:nvPr>
        </p:nvSpPr>
        <p:spPr>
          <a:xfrm>
            <a:off x="1719072"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7" name="Google Shape;757;p16"/>
          <p:cNvSpPr txBox="1">
            <a:spLocks noGrp="1"/>
          </p:cNvSpPr>
          <p:nvPr>
            <p:ph type="subTitle" idx="4"/>
          </p:nvPr>
        </p:nvSpPr>
        <p:spPr>
          <a:xfrm>
            <a:off x="8290560" y="2852928"/>
            <a:ext cx="2182400" cy="1170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b="0" i="0">
                <a:solidFill>
                  <a:schemeClr val="dk2"/>
                </a:solidFill>
                <a:latin typeface="Chalkboard" panose="03050602040202020205" pitchFamily="66" charset="77"/>
              </a:defRPr>
            </a:lvl1pPr>
            <a:lvl2pPr lvl="1" algn="ctr" rtl="0">
              <a:spcBef>
                <a:spcPts val="0"/>
              </a:spcBef>
              <a:spcAft>
                <a:spcPts val="0"/>
              </a:spcAft>
              <a:buNone/>
              <a:defRPr sz="2133">
                <a:solidFill>
                  <a:schemeClr val="dk2"/>
                </a:solidFill>
              </a:defRPr>
            </a:lvl2pPr>
            <a:lvl3pPr lvl="2" algn="ctr" rtl="0">
              <a:spcBef>
                <a:spcPts val="0"/>
              </a:spcBef>
              <a:spcAft>
                <a:spcPts val="0"/>
              </a:spcAft>
              <a:buNone/>
              <a:defRPr sz="2133">
                <a:solidFill>
                  <a:schemeClr val="dk2"/>
                </a:solidFill>
              </a:defRPr>
            </a:lvl3pPr>
            <a:lvl4pPr lvl="3" algn="ctr" rtl="0">
              <a:spcBef>
                <a:spcPts val="0"/>
              </a:spcBef>
              <a:spcAft>
                <a:spcPts val="0"/>
              </a:spcAft>
              <a:buNone/>
              <a:defRPr sz="2133">
                <a:solidFill>
                  <a:schemeClr val="dk2"/>
                </a:solidFill>
              </a:defRPr>
            </a:lvl4pPr>
            <a:lvl5pPr lvl="4" algn="ctr" rtl="0">
              <a:spcBef>
                <a:spcPts val="0"/>
              </a:spcBef>
              <a:spcAft>
                <a:spcPts val="0"/>
              </a:spcAft>
              <a:buNone/>
              <a:defRPr sz="2133">
                <a:solidFill>
                  <a:schemeClr val="dk2"/>
                </a:solidFill>
              </a:defRPr>
            </a:lvl5pPr>
            <a:lvl6pPr lvl="5" algn="ctr" rtl="0">
              <a:spcBef>
                <a:spcPts val="0"/>
              </a:spcBef>
              <a:spcAft>
                <a:spcPts val="0"/>
              </a:spcAft>
              <a:buNone/>
              <a:defRPr sz="2133">
                <a:solidFill>
                  <a:schemeClr val="dk2"/>
                </a:solidFill>
              </a:defRPr>
            </a:lvl6pPr>
            <a:lvl7pPr lvl="6" algn="ctr" rtl="0">
              <a:spcBef>
                <a:spcPts val="0"/>
              </a:spcBef>
              <a:spcAft>
                <a:spcPts val="0"/>
              </a:spcAft>
              <a:buNone/>
              <a:defRPr sz="2133">
                <a:solidFill>
                  <a:schemeClr val="dk2"/>
                </a:solidFill>
              </a:defRPr>
            </a:lvl7pPr>
            <a:lvl8pPr lvl="7" algn="ctr" rtl="0">
              <a:spcBef>
                <a:spcPts val="0"/>
              </a:spcBef>
              <a:spcAft>
                <a:spcPts val="0"/>
              </a:spcAft>
              <a:buNone/>
              <a:defRPr sz="2133">
                <a:solidFill>
                  <a:schemeClr val="dk2"/>
                </a:solidFill>
              </a:defRPr>
            </a:lvl8pPr>
            <a:lvl9pPr lvl="8" algn="ctr" rtl="0">
              <a:spcBef>
                <a:spcPts val="0"/>
              </a:spcBef>
              <a:spcAft>
                <a:spcPts val="0"/>
              </a:spcAft>
              <a:buNone/>
              <a:defRPr sz="2133">
                <a:solidFill>
                  <a:schemeClr val="dk2"/>
                </a:solidFill>
              </a:defRPr>
            </a:lvl9pPr>
          </a:lstStyle>
          <a:p>
            <a:r>
              <a:rPr lang="en-GB" dirty="0"/>
              <a:t>Click to edit Master subtitle style</a:t>
            </a:r>
            <a:endParaRPr dirty="0"/>
          </a:p>
        </p:txBody>
      </p:sp>
      <p:sp>
        <p:nvSpPr>
          <p:cNvPr id="758" name="Google Shape;758;p16"/>
          <p:cNvSpPr txBox="1">
            <a:spLocks noGrp="1"/>
          </p:cNvSpPr>
          <p:nvPr>
            <p:ph type="subTitle" idx="5"/>
          </p:nvPr>
        </p:nvSpPr>
        <p:spPr>
          <a:xfrm>
            <a:off x="4998720" y="2109216"/>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59" name="Google Shape;759;p16"/>
          <p:cNvSpPr txBox="1">
            <a:spLocks noGrp="1"/>
          </p:cNvSpPr>
          <p:nvPr>
            <p:ph type="subTitle" idx="6"/>
          </p:nvPr>
        </p:nvSpPr>
        <p:spPr>
          <a:xfrm>
            <a:off x="1719072" y="2852928"/>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3663933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Six columns of text">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4120896" y="451104"/>
            <a:ext cx="3950400" cy="768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sp>
        <p:nvSpPr>
          <p:cNvPr id="762" name="Google Shape;762;p17"/>
          <p:cNvSpPr txBox="1">
            <a:spLocks noGrp="1"/>
          </p:cNvSpPr>
          <p:nvPr>
            <p:ph type="subTitle" idx="1"/>
          </p:nvPr>
        </p:nvSpPr>
        <p:spPr>
          <a:xfrm>
            <a:off x="2029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3" name="Google Shape;763;p17"/>
          <p:cNvSpPr txBox="1">
            <a:spLocks noGrp="1"/>
          </p:cNvSpPr>
          <p:nvPr>
            <p:ph type="subTitle" idx="2"/>
          </p:nvPr>
        </p:nvSpPr>
        <p:spPr>
          <a:xfrm>
            <a:off x="2029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4" name="Google Shape;764;p17"/>
          <p:cNvSpPr txBox="1">
            <a:spLocks noGrp="1"/>
          </p:cNvSpPr>
          <p:nvPr>
            <p:ph type="subTitle" idx="3"/>
          </p:nvPr>
        </p:nvSpPr>
        <p:spPr>
          <a:xfrm>
            <a:off x="4919403" y="2117781"/>
            <a:ext cx="2353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5" name="Google Shape;765;p17"/>
          <p:cNvSpPr txBox="1">
            <a:spLocks noGrp="1"/>
          </p:cNvSpPr>
          <p:nvPr>
            <p:ph type="subTitle" idx="4"/>
          </p:nvPr>
        </p:nvSpPr>
        <p:spPr>
          <a:xfrm>
            <a:off x="4919403"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6" name="Google Shape;766;p17"/>
          <p:cNvSpPr txBox="1">
            <a:spLocks noGrp="1"/>
          </p:cNvSpPr>
          <p:nvPr>
            <p:ph type="subTitle" idx="5"/>
          </p:nvPr>
        </p:nvSpPr>
        <p:spPr>
          <a:xfrm>
            <a:off x="7808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7" name="Google Shape;767;p17"/>
          <p:cNvSpPr txBox="1">
            <a:spLocks noGrp="1"/>
          </p:cNvSpPr>
          <p:nvPr>
            <p:ph type="subTitle" idx="6"/>
          </p:nvPr>
        </p:nvSpPr>
        <p:spPr>
          <a:xfrm>
            <a:off x="7808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8" name="Google Shape;768;p17"/>
          <p:cNvSpPr txBox="1">
            <a:spLocks noGrp="1"/>
          </p:cNvSpPr>
          <p:nvPr>
            <p:ph type="subTitle" idx="7"/>
          </p:nvPr>
        </p:nvSpPr>
        <p:spPr>
          <a:xfrm>
            <a:off x="2029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9" name="Google Shape;769;p17"/>
          <p:cNvSpPr txBox="1">
            <a:spLocks noGrp="1"/>
          </p:cNvSpPr>
          <p:nvPr>
            <p:ph type="subTitle" idx="8"/>
          </p:nvPr>
        </p:nvSpPr>
        <p:spPr>
          <a:xfrm>
            <a:off x="2029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70" name="Google Shape;770;p17"/>
          <p:cNvSpPr txBox="1">
            <a:spLocks noGrp="1"/>
          </p:cNvSpPr>
          <p:nvPr>
            <p:ph type="subTitle" idx="9"/>
          </p:nvPr>
        </p:nvSpPr>
        <p:spPr>
          <a:xfrm>
            <a:off x="4796600" y="4287948"/>
            <a:ext cx="25988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71" name="Google Shape;771;p17"/>
          <p:cNvSpPr txBox="1">
            <a:spLocks noGrp="1"/>
          </p:cNvSpPr>
          <p:nvPr>
            <p:ph type="subTitle" idx="13"/>
          </p:nvPr>
        </p:nvSpPr>
        <p:spPr>
          <a:xfrm>
            <a:off x="4796667" y="4741356"/>
            <a:ext cx="25988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72" name="Google Shape;772;p17"/>
          <p:cNvSpPr txBox="1">
            <a:spLocks noGrp="1"/>
          </p:cNvSpPr>
          <p:nvPr>
            <p:ph type="subTitle" idx="14"/>
          </p:nvPr>
        </p:nvSpPr>
        <p:spPr>
          <a:xfrm>
            <a:off x="7808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73" name="Google Shape;773;p17"/>
          <p:cNvSpPr txBox="1">
            <a:spLocks noGrp="1"/>
          </p:cNvSpPr>
          <p:nvPr>
            <p:ph type="subTitle" idx="15"/>
          </p:nvPr>
        </p:nvSpPr>
        <p:spPr>
          <a:xfrm>
            <a:off x="7808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774" name="Google Shape;774;p17"/>
          <p:cNvCxnSpPr/>
          <p:nvPr/>
        </p:nvCxnSpPr>
        <p:spPr>
          <a:xfrm>
            <a:off x="3872377" y="60174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2082777" y="5989767"/>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346077" y="58773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9156" y="5324733"/>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704444" y="6017433"/>
            <a:ext cx="775733" cy="776467"/>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85" name="Google Shape;785;p17"/>
          <p:cNvGrpSpPr/>
          <p:nvPr/>
        </p:nvGrpSpPr>
        <p:grpSpPr>
          <a:xfrm flipH="1">
            <a:off x="3663478" y="5787285"/>
            <a:ext cx="389367" cy="390100"/>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90" name="Google Shape;790;p17"/>
          <p:cNvGrpSpPr/>
          <p:nvPr/>
        </p:nvGrpSpPr>
        <p:grpSpPr>
          <a:xfrm flipH="1">
            <a:off x="228411" y="5753367"/>
            <a:ext cx="233333" cy="233333"/>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95" name="Google Shape;795;p17"/>
          <p:cNvGrpSpPr/>
          <p:nvPr/>
        </p:nvGrpSpPr>
        <p:grpSpPr>
          <a:xfrm>
            <a:off x="5164263" y="6210067"/>
            <a:ext cx="390815" cy="391184"/>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02" name="Google Shape;802;p17"/>
          <p:cNvGrpSpPr/>
          <p:nvPr/>
        </p:nvGrpSpPr>
        <p:grpSpPr>
          <a:xfrm flipH="1">
            <a:off x="323027" y="5523233"/>
            <a:ext cx="233351" cy="36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06" name="Google Shape;806;p17"/>
          <p:cNvCxnSpPr/>
          <p:nvPr/>
        </p:nvCxnSpPr>
        <p:spPr>
          <a:xfrm rot="10800000">
            <a:off x="7993400" y="302133"/>
            <a:ext cx="2006000" cy="2996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10752367" y="1387000"/>
            <a:ext cx="775733" cy="776467"/>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16" name="Google Shape;816;p17"/>
          <p:cNvGrpSpPr/>
          <p:nvPr/>
        </p:nvGrpSpPr>
        <p:grpSpPr>
          <a:xfrm>
            <a:off x="9804067" y="421701"/>
            <a:ext cx="389367" cy="390100"/>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21" name="Google Shape;821;p17"/>
          <p:cNvGrpSpPr/>
          <p:nvPr/>
        </p:nvGrpSpPr>
        <p:grpSpPr>
          <a:xfrm>
            <a:off x="11723067" y="428367"/>
            <a:ext cx="233333" cy="233333"/>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826" name="Google Shape;826;p17"/>
          <p:cNvSpPr/>
          <p:nvPr/>
        </p:nvSpPr>
        <p:spPr>
          <a:xfrm>
            <a:off x="7772406" y="916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7" name="Google Shape;827;p17"/>
          <p:cNvSpPr/>
          <p:nvPr/>
        </p:nvSpPr>
        <p:spPr>
          <a:xfrm>
            <a:off x="7769401" y="882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8" name="Google Shape;828;p17"/>
          <p:cNvSpPr/>
          <p:nvPr/>
        </p:nvSpPr>
        <p:spPr>
          <a:xfrm>
            <a:off x="7821059" y="1402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9" name="Google Shape;829;p17"/>
          <p:cNvSpPr/>
          <p:nvPr/>
        </p:nvSpPr>
        <p:spPr>
          <a:xfrm>
            <a:off x="7818070" y="1369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0" name="Google Shape;830;p17"/>
          <p:cNvSpPr/>
          <p:nvPr/>
        </p:nvSpPr>
        <p:spPr>
          <a:xfrm>
            <a:off x="7873844" y="1930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1" name="Google Shape;831;p17"/>
          <p:cNvSpPr/>
          <p:nvPr/>
        </p:nvSpPr>
        <p:spPr>
          <a:xfrm>
            <a:off x="7870854" y="1900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832" name="Google Shape;832;p17"/>
          <p:cNvGrpSpPr/>
          <p:nvPr/>
        </p:nvGrpSpPr>
        <p:grpSpPr>
          <a:xfrm>
            <a:off x="11320067" y="227833"/>
            <a:ext cx="233351" cy="36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36" name="Google Shape;836;p17"/>
          <p:cNvGrpSpPr/>
          <p:nvPr/>
        </p:nvGrpSpPr>
        <p:grpSpPr>
          <a:xfrm>
            <a:off x="11571134" y="2210667"/>
            <a:ext cx="233351" cy="36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391810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694688" y="451104"/>
            <a:ext cx="8814800" cy="731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sp>
        <p:nvSpPr>
          <p:cNvPr id="842" name="Google Shape;842;p18"/>
          <p:cNvSpPr txBox="1">
            <a:spLocks noGrp="1"/>
          </p:cNvSpPr>
          <p:nvPr>
            <p:ph type="subTitle" idx="1"/>
          </p:nvPr>
        </p:nvSpPr>
        <p:spPr>
          <a:xfrm>
            <a:off x="6254500" y="1988468"/>
            <a:ext cx="4742800" cy="354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843" name="Google Shape;843;p18"/>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565001" y="167151"/>
            <a:ext cx="389367" cy="390100"/>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51" name="Google Shape;851;p18"/>
          <p:cNvGrpSpPr/>
          <p:nvPr/>
        </p:nvGrpSpPr>
        <p:grpSpPr>
          <a:xfrm>
            <a:off x="2184986" y="744217"/>
            <a:ext cx="390815" cy="391184"/>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58" name="Google Shape;858;p18"/>
          <p:cNvGrpSpPr/>
          <p:nvPr/>
        </p:nvGrpSpPr>
        <p:grpSpPr>
          <a:xfrm>
            <a:off x="2122334" y="483467"/>
            <a:ext cx="233351" cy="36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62" name="Google Shape;862;p18"/>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10431834" y="269833"/>
            <a:ext cx="775733" cy="776467"/>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0" name="Google Shape;870;p18"/>
          <p:cNvGrpSpPr/>
          <p:nvPr/>
        </p:nvGrpSpPr>
        <p:grpSpPr>
          <a:xfrm flipH="1">
            <a:off x="11598201" y="1489985"/>
            <a:ext cx="389367" cy="390100"/>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5" name="Google Shape;875;p18"/>
          <p:cNvGrpSpPr/>
          <p:nvPr/>
        </p:nvGrpSpPr>
        <p:grpSpPr>
          <a:xfrm>
            <a:off x="11571134" y="2109067"/>
            <a:ext cx="233351" cy="36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79" name="Google Shape;879;p18"/>
          <p:cNvCxnSpPr/>
          <p:nvPr/>
        </p:nvCxnSpPr>
        <p:spPr>
          <a:xfrm flipH="1">
            <a:off x="6802272" y="60174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8313072" y="5989767"/>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10063372" y="58773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11829405" y="5324733"/>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9705272" y="6017433"/>
            <a:ext cx="775733" cy="776467"/>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90" name="Google Shape;890;p18"/>
          <p:cNvGrpSpPr/>
          <p:nvPr/>
        </p:nvGrpSpPr>
        <p:grpSpPr>
          <a:xfrm>
            <a:off x="8132606" y="5787285"/>
            <a:ext cx="389367" cy="390100"/>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95" name="Google Shape;895;p18"/>
          <p:cNvGrpSpPr/>
          <p:nvPr/>
        </p:nvGrpSpPr>
        <p:grpSpPr>
          <a:xfrm>
            <a:off x="11723706" y="5753367"/>
            <a:ext cx="233333" cy="233333"/>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00" name="Google Shape;900;p18"/>
          <p:cNvGrpSpPr/>
          <p:nvPr/>
        </p:nvGrpSpPr>
        <p:grpSpPr>
          <a:xfrm flipH="1">
            <a:off x="6630373" y="6210067"/>
            <a:ext cx="390815" cy="391184"/>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07" name="Google Shape;907;p18"/>
          <p:cNvGrpSpPr/>
          <p:nvPr/>
        </p:nvGrpSpPr>
        <p:grpSpPr>
          <a:xfrm>
            <a:off x="11629073" y="5523233"/>
            <a:ext cx="233351" cy="36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525923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807233" y="512064"/>
            <a:ext cx="6583600" cy="143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400"/>
            </a:lvl1pPr>
            <a:lvl2pPr lvl="1">
              <a:spcBef>
                <a:spcPts val="0"/>
              </a:spcBef>
              <a:spcAft>
                <a:spcPts val="0"/>
              </a:spcAft>
              <a:buNone/>
              <a:defRPr sz="6400"/>
            </a:lvl2pPr>
            <a:lvl3pPr lvl="2">
              <a:spcBef>
                <a:spcPts val="0"/>
              </a:spcBef>
              <a:spcAft>
                <a:spcPts val="0"/>
              </a:spcAft>
              <a:buNone/>
              <a:defRPr sz="6400"/>
            </a:lvl3pPr>
            <a:lvl4pPr lvl="3">
              <a:spcBef>
                <a:spcPts val="0"/>
              </a:spcBef>
              <a:spcAft>
                <a:spcPts val="0"/>
              </a:spcAft>
              <a:buNone/>
              <a:defRPr sz="6400"/>
            </a:lvl4pPr>
            <a:lvl5pPr lvl="4">
              <a:spcBef>
                <a:spcPts val="0"/>
              </a:spcBef>
              <a:spcAft>
                <a:spcPts val="0"/>
              </a:spcAft>
              <a:buNone/>
              <a:defRPr sz="6400"/>
            </a:lvl5pPr>
            <a:lvl6pPr lvl="5">
              <a:spcBef>
                <a:spcPts val="0"/>
              </a:spcBef>
              <a:spcAft>
                <a:spcPts val="0"/>
              </a:spcAft>
              <a:buNone/>
              <a:defRPr sz="6400"/>
            </a:lvl6pPr>
            <a:lvl7pPr lvl="6">
              <a:spcBef>
                <a:spcPts val="0"/>
              </a:spcBef>
              <a:spcAft>
                <a:spcPts val="0"/>
              </a:spcAft>
              <a:buNone/>
              <a:defRPr sz="6400"/>
            </a:lvl7pPr>
            <a:lvl8pPr lvl="7">
              <a:spcBef>
                <a:spcPts val="0"/>
              </a:spcBef>
              <a:spcAft>
                <a:spcPts val="0"/>
              </a:spcAft>
              <a:buNone/>
              <a:defRPr sz="6400"/>
            </a:lvl8pPr>
            <a:lvl9pPr lvl="8">
              <a:spcBef>
                <a:spcPts val="0"/>
              </a:spcBef>
              <a:spcAft>
                <a:spcPts val="0"/>
              </a:spcAft>
              <a:buNone/>
              <a:defRPr sz="6400"/>
            </a:lvl9pPr>
          </a:lstStyle>
          <a:p>
            <a:r>
              <a:rPr lang="en-GB"/>
              <a:t>Click to edit Master title style</a:t>
            </a:r>
            <a:endParaRPr/>
          </a:p>
        </p:txBody>
      </p:sp>
      <p:sp>
        <p:nvSpPr>
          <p:cNvPr id="913" name="Google Shape;913;p19"/>
          <p:cNvSpPr txBox="1">
            <a:spLocks noGrp="1"/>
          </p:cNvSpPr>
          <p:nvPr>
            <p:ph type="subTitle" idx="1"/>
          </p:nvPr>
        </p:nvSpPr>
        <p:spPr>
          <a:xfrm>
            <a:off x="4023360" y="2279904"/>
            <a:ext cx="4133200" cy="191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14" name="Google Shape;914;p19"/>
          <p:cNvSpPr txBox="1"/>
          <p:nvPr/>
        </p:nvSpPr>
        <p:spPr>
          <a:xfrm>
            <a:off x="3319167" y="4885600"/>
            <a:ext cx="5548800" cy="1016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467">
                <a:solidFill>
                  <a:schemeClr val="accent1"/>
                </a:solidFill>
                <a:latin typeface="Barlow Semi Condensed Medium"/>
                <a:ea typeface="Barlow Semi Condensed Medium"/>
                <a:cs typeface="Barlow Semi Condensed Medium"/>
                <a:sym typeface="Barlow Semi Condensed Medium"/>
              </a:rPr>
              <a:t>CREDITS:</a:t>
            </a:r>
            <a:r>
              <a:rPr lang="en" sz="1467">
                <a:solidFill>
                  <a:schemeClr val="dk2"/>
                </a:solidFill>
                <a:latin typeface="Barlow Semi Condensed"/>
                <a:ea typeface="Barlow Semi Condensed"/>
                <a:cs typeface="Barlow Semi Condensed"/>
                <a:sym typeface="Barlow Semi Condensed"/>
              </a:rPr>
              <a:t> This presentation template was created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467">
                <a:solidFill>
                  <a:schemeClr val="dk2"/>
                </a:solidFill>
                <a:latin typeface="Barlow Semi Condensed"/>
                <a:ea typeface="Barlow Semi Condensed"/>
                <a:cs typeface="Barlow Semi Condensed"/>
                <a:sym typeface="Barlow Semi Condensed"/>
              </a:rPr>
              <a:t>, including icons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467">
                <a:solidFill>
                  <a:schemeClr val="dk2"/>
                </a:solidFill>
                <a:latin typeface="Barlow Semi Condensed"/>
                <a:ea typeface="Barlow Semi Condensed"/>
                <a:cs typeface="Barlow Semi Condensed"/>
                <a:sym typeface="Barlow Semi Condensed"/>
              </a:rPr>
              <a:t>, infographics &amp; images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467">
                <a:solidFill>
                  <a:schemeClr val="dk2"/>
                </a:solidFill>
                <a:latin typeface="Barlow Semi Condensed"/>
                <a:ea typeface="Barlow Semi Condensed"/>
                <a:cs typeface="Barlow Semi Condensed"/>
                <a:sym typeface="Barlow Semi Condensed"/>
              </a:rPr>
              <a:t> and illustrations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2400">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sz="2400">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9876444" y="1713233"/>
            <a:ext cx="775733" cy="776467"/>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26" name="Google Shape;926;p19"/>
          <p:cNvGrpSpPr/>
          <p:nvPr/>
        </p:nvGrpSpPr>
        <p:grpSpPr>
          <a:xfrm rot="5400000" flipH="1">
            <a:off x="10492961" y="3672267"/>
            <a:ext cx="389367" cy="390100"/>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31" name="Google Shape;931;p19"/>
          <p:cNvGrpSpPr/>
          <p:nvPr/>
        </p:nvGrpSpPr>
        <p:grpSpPr>
          <a:xfrm rot="5400000" flipH="1">
            <a:off x="10683278" y="237567"/>
            <a:ext cx="233333" cy="233333"/>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36" name="Google Shape;936;p19"/>
          <p:cNvGrpSpPr/>
          <p:nvPr/>
        </p:nvGrpSpPr>
        <p:grpSpPr>
          <a:xfrm rot="5400000">
            <a:off x="10068911" y="5173235"/>
            <a:ext cx="390815" cy="391184"/>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43" name="Google Shape;943;p19"/>
          <p:cNvGrpSpPr/>
          <p:nvPr/>
        </p:nvGrpSpPr>
        <p:grpSpPr>
          <a:xfrm rot="5400000" flipH="1">
            <a:off x="11012070" y="430859"/>
            <a:ext cx="233351" cy="36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947" name="Google Shape;947;p19"/>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828634" y="5416033"/>
            <a:ext cx="775733" cy="776467"/>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57" name="Google Shape;957;p19"/>
          <p:cNvGrpSpPr/>
          <p:nvPr/>
        </p:nvGrpSpPr>
        <p:grpSpPr>
          <a:xfrm rot="5400000">
            <a:off x="1977101" y="4467734"/>
            <a:ext cx="389367" cy="390100"/>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62" name="Google Shape;962;p19"/>
          <p:cNvGrpSpPr/>
          <p:nvPr/>
        </p:nvGrpSpPr>
        <p:grpSpPr>
          <a:xfrm rot="5400000">
            <a:off x="2126834" y="6387100"/>
            <a:ext cx="233333" cy="233333"/>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967" name="Google Shape;967;p19"/>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8" name="Google Shape;968;p19"/>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9" name="Google Shape;969;p19"/>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0" name="Google Shape;970;p19"/>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1" name="Google Shape;971;p19"/>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2" name="Google Shape;972;p19"/>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973" name="Google Shape;973;p19"/>
          <p:cNvGrpSpPr/>
          <p:nvPr/>
        </p:nvGrpSpPr>
        <p:grpSpPr>
          <a:xfrm rot="5400000">
            <a:off x="2268159" y="2020508"/>
            <a:ext cx="233351" cy="36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77" name="Google Shape;977;p19"/>
          <p:cNvGrpSpPr/>
          <p:nvPr/>
        </p:nvGrpSpPr>
        <p:grpSpPr>
          <a:xfrm rot="5400000">
            <a:off x="2426026" y="6082775"/>
            <a:ext cx="233351" cy="36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81" name="Google Shape;981;p19"/>
          <p:cNvGrpSpPr/>
          <p:nvPr/>
        </p:nvGrpSpPr>
        <p:grpSpPr>
          <a:xfrm rot="5400000">
            <a:off x="544793" y="5521041"/>
            <a:ext cx="233351" cy="36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218135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Highlighted numbers">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3767328" y="938784"/>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7" name="Google Shape;987;p20"/>
          <p:cNvSpPr txBox="1">
            <a:spLocks noGrp="1"/>
          </p:cNvSpPr>
          <p:nvPr>
            <p:ph type="subTitle" idx="1"/>
          </p:nvPr>
        </p:nvSpPr>
        <p:spPr>
          <a:xfrm>
            <a:off x="3767328" y="1633728"/>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88" name="Google Shape;988;p20"/>
          <p:cNvSpPr txBox="1">
            <a:spLocks noGrp="1"/>
          </p:cNvSpPr>
          <p:nvPr>
            <p:ph type="title" idx="2" hasCustomPrompt="1"/>
          </p:nvPr>
        </p:nvSpPr>
        <p:spPr>
          <a:xfrm>
            <a:off x="3767328" y="291388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9" name="Google Shape;989;p20"/>
          <p:cNvSpPr txBox="1">
            <a:spLocks noGrp="1"/>
          </p:cNvSpPr>
          <p:nvPr>
            <p:ph type="subTitle" idx="3"/>
          </p:nvPr>
        </p:nvSpPr>
        <p:spPr>
          <a:xfrm>
            <a:off x="3767328" y="3596640"/>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90" name="Google Shape;990;p20"/>
          <p:cNvSpPr txBox="1">
            <a:spLocks noGrp="1"/>
          </p:cNvSpPr>
          <p:nvPr>
            <p:ph type="title" idx="4" hasCustomPrompt="1"/>
          </p:nvPr>
        </p:nvSpPr>
        <p:spPr>
          <a:xfrm>
            <a:off x="3767328" y="486460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91" name="Google Shape;991;p20"/>
          <p:cNvSpPr txBox="1">
            <a:spLocks noGrp="1"/>
          </p:cNvSpPr>
          <p:nvPr>
            <p:ph type="subTitle" idx="5"/>
          </p:nvPr>
        </p:nvSpPr>
        <p:spPr>
          <a:xfrm>
            <a:off x="3779520" y="5559552"/>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992" name="Google Shape;992;p20"/>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9876444" y="1713233"/>
            <a:ext cx="775733" cy="776467"/>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03" name="Google Shape;1003;p20"/>
          <p:cNvGrpSpPr/>
          <p:nvPr/>
        </p:nvGrpSpPr>
        <p:grpSpPr>
          <a:xfrm rot="5400000" flipH="1">
            <a:off x="10492961" y="3672267"/>
            <a:ext cx="389367" cy="390100"/>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08" name="Google Shape;1008;p20"/>
          <p:cNvGrpSpPr/>
          <p:nvPr/>
        </p:nvGrpSpPr>
        <p:grpSpPr>
          <a:xfrm rot="5400000" flipH="1">
            <a:off x="10683278" y="237567"/>
            <a:ext cx="233333" cy="233333"/>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13" name="Google Shape;1013;p20"/>
          <p:cNvGrpSpPr/>
          <p:nvPr/>
        </p:nvGrpSpPr>
        <p:grpSpPr>
          <a:xfrm rot="5400000">
            <a:off x="10068911" y="5173235"/>
            <a:ext cx="390815" cy="391184"/>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20" name="Google Shape;1020;p20"/>
          <p:cNvGrpSpPr/>
          <p:nvPr/>
        </p:nvGrpSpPr>
        <p:grpSpPr>
          <a:xfrm rot="5400000" flipH="1">
            <a:off x="11012070" y="430859"/>
            <a:ext cx="233351" cy="36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024" name="Google Shape;1024;p20"/>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828634" y="5416033"/>
            <a:ext cx="775733" cy="776467"/>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34" name="Google Shape;1034;p20"/>
          <p:cNvGrpSpPr/>
          <p:nvPr/>
        </p:nvGrpSpPr>
        <p:grpSpPr>
          <a:xfrm rot="5400000">
            <a:off x="1977101" y="4467734"/>
            <a:ext cx="389367" cy="390100"/>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39" name="Google Shape;1039;p20"/>
          <p:cNvGrpSpPr/>
          <p:nvPr/>
        </p:nvGrpSpPr>
        <p:grpSpPr>
          <a:xfrm rot="5400000">
            <a:off x="2126834" y="6387100"/>
            <a:ext cx="233333" cy="233333"/>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044" name="Google Shape;1044;p20"/>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5" name="Google Shape;1045;p20"/>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6" name="Google Shape;1046;p20"/>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7" name="Google Shape;1047;p20"/>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8" name="Google Shape;1048;p20"/>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9" name="Google Shape;1049;p20"/>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050" name="Google Shape;1050;p20"/>
          <p:cNvGrpSpPr/>
          <p:nvPr/>
        </p:nvGrpSpPr>
        <p:grpSpPr>
          <a:xfrm rot="5400000">
            <a:off x="2268159" y="2020508"/>
            <a:ext cx="233351" cy="36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54" name="Google Shape;1054;p20"/>
          <p:cNvGrpSpPr/>
          <p:nvPr/>
        </p:nvGrpSpPr>
        <p:grpSpPr>
          <a:xfrm rot="5400000">
            <a:off x="2426026" y="6082775"/>
            <a:ext cx="233351" cy="36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58" name="Google Shape;1058;p20"/>
          <p:cNvGrpSpPr/>
          <p:nvPr/>
        </p:nvGrpSpPr>
        <p:grpSpPr>
          <a:xfrm rot="5400000">
            <a:off x="544793" y="5521041"/>
            <a:ext cx="233351" cy="36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26197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843532" y="951004"/>
            <a:ext cx="6504936" cy="4956005"/>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50" name="Google Shape;50;p3"/>
          <p:cNvGrpSpPr/>
          <p:nvPr/>
        </p:nvGrpSpPr>
        <p:grpSpPr>
          <a:xfrm>
            <a:off x="577134" y="0"/>
            <a:ext cx="11037733" cy="68876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50688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3950208" y="451104"/>
            <a:ext cx="42916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grpSp>
        <p:nvGrpSpPr>
          <p:cNvPr id="1064" name="Google Shape;1064;p21"/>
          <p:cNvGrpSpPr/>
          <p:nvPr/>
        </p:nvGrpSpPr>
        <p:grpSpPr>
          <a:xfrm>
            <a:off x="348948" y="-1544"/>
            <a:ext cx="11400435" cy="53088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
        <p:nvSpPr>
          <p:cNvPr id="1084" name="Google Shape;1084;p21"/>
          <p:cNvSpPr txBox="1">
            <a:spLocks noGrp="1"/>
          </p:cNvSpPr>
          <p:nvPr>
            <p:ph type="subTitle" idx="1"/>
          </p:nvPr>
        </p:nvSpPr>
        <p:spPr>
          <a:xfrm>
            <a:off x="1877567" y="1380372"/>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5" name="Google Shape;1085;p21"/>
          <p:cNvSpPr txBox="1">
            <a:spLocks noGrp="1"/>
          </p:cNvSpPr>
          <p:nvPr>
            <p:ph type="subTitle" idx="2"/>
          </p:nvPr>
        </p:nvSpPr>
        <p:spPr>
          <a:xfrm>
            <a:off x="1877567" y="1782608"/>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086" name="Google Shape;1086;p21"/>
          <p:cNvSpPr txBox="1">
            <a:spLocks noGrp="1"/>
          </p:cNvSpPr>
          <p:nvPr>
            <p:ph type="subTitle" idx="3"/>
          </p:nvPr>
        </p:nvSpPr>
        <p:spPr>
          <a:xfrm>
            <a:off x="1877567" y="3079301"/>
            <a:ext cx="2912000" cy="6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7" name="Google Shape;1087;p21"/>
          <p:cNvSpPr txBox="1">
            <a:spLocks noGrp="1"/>
          </p:cNvSpPr>
          <p:nvPr>
            <p:ph type="subTitle" idx="4"/>
          </p:nvPr>
        </p:nvSpPr>
        <p:spPr>
          <a:xfrm>
            <a:off x="1877567" y="3479972"/>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088" name="Google Shape;1088;p21"/>
          <p:cNvSpPr txBox="1">
            <a:spLocks noGrp="1"/>
          </p:cNvSpPr>
          <p:nvPr>
            <p:ph type="subTitle" idx="5"/>
          </p:nvPr>
        </p:nvSpPr>
        <p:spPr>
          <a:xfrm>
            <a:off x="1877567" y="4783527"/>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9" name="Google Shape;1089;p21"/>
          <p:cNvSpPr txBox="1">
            <a:spLocks noGrp="1"/>
          </p:cNvSpPr>
          <p:nvPr>
            <p:ph type="subTitle" idx="6"/>
          </p:nvPr>
        </p:nvSpPr>
        <p:spPr>
          <a:xfrm>
            <a:off x="1877567" y="5185756"/>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4270845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Three columns of text 4">
    <p:spTree>
      <p:nvGrpSpPr>
        <p:cNvPr id="1" name="Shape 1090"/>
        <p:cNvGrpSpPr/>
        <p:nvPr/>
      </p:nvGrpSpPr>
      <p:grpSpPr>
        <a:xfrm>
          <a:off x="0" y="0"/>
          <a:ext cx="0" cy="0"/>
          <a:chOff x="0" y="0"/>
          <a:chExt cx="0" cy="0"/>
        </a:xfrm>
      </p:grpSpPr>
      <p:cxnSp>
        <p:nvCxnSpPr>
          <p:cNvPr id="1091" name="Google Shape;1091;p22"/>
          <p:cNvCxnSpPr/>
          <p:nvPr/>
        </p:nvCxnSpPr>
        <p:spPr>
          <a:xfrm>
            <a:off x="787267" y="5787467"/>
            <a:ext cx="893600" cy="564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GB"/>
              <a:t>Click to edit Master title style</a:t>
            </a:r>
            <a:endParaRPr/>
          </a:p>
        </p:txBody>
      </p:sp>
      <p:cxnSp>
        <p:nvCxnSpPr>
          <p:cNvPr id="1093" name="Google Shape;1093;p22"/>
          <p:cNvCxnSpPr/>
          <p:nvPr/>
        </p:nvCxnSpPr>
        <p:spPr>
          <a:xfrm rot="10800000" flipH="1">
            <a:off x="0" y="5776733"/>
            <a:ext cx="787600" cy="8852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575634" y="5578367"/>
            <a:ext cx="389367" cy="390100"/>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99" name="Google Shape;1099;p22"/>
          <p:cNvGrpSpPr/>
          <p:nvPr/>
        </p:nvGrpSpPr>
        <p:grpSpPr>
          <a:xfrm>
            <a:off x="1434386" y="6139567"/>
            <a:ext cx="390815" cy="391184"/>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06" name="Google Shape;1106;p22"/>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10752367" y="702567"/>
            <a:ext cx="775733" cy="776467"/>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15" name="Google Shape;1115;p22"/>
          <p:cNvGrpSpPr/>
          <p:nvPr/>
        </p:nvGrpSpPr>
        <p:grpSpPr>
          <a:xfrm>
            <a:off x="9378501" y="227834"/>
            <a:ext cx="389367" cy="390100"/>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0" name="Google Shape;1120;p22"/>
          <p:cNvGrpSpPr/>
          <p:nvPr/>
        </p:nvGrpSpPr>
        <p:grpSpPr>
          <a:xfrm>
            <a:off x="11677267" y="306200"/>
            <a:ext cx="233333" cy="233333"/>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5" name="Google Shape;1125;p22"/>
          <p:cNvGrpSpPr/>
          <p:nvPr/>
        </p:nvGrpSpPr>
        <p:grpSpPr>
          <a:xfrm>
            <a:off x="11320067" y="227833"/>
            <a:ext cx="233351" cy="36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9" name="Google Shape;1129;p22"/>
          <p:cNvGrpSpPr/>
          <p:nvPr/>
        </p:nvGrpSpPr>
        <p:grpSpPr>
          <a:xfrm>
            <a:off x="10555134" y="1499467"/>
            <a:ext cx="233351" cy="36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133" name="Google Shape;1133;p22"/>
          <p:cNvSpPr txBox="1">
            <a:spLocks noGrp="1"/>
          </p:cNvSpPr>
          <p:nvPr>
            <p:ph type="subTitle" idx="1"/>
          </p:nvPr>
        </p:nvSpPr>
        <p:spPr>
          <a:xfrm>
            <a:off x="7522464" y="3657600"/>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4" name="Google Shape;1134;p22"/>
          <p:cNvSpPr txBox="1">
            <a:spLocks noGrp="1"/>
          </p:cNvSpPr>
          <p:nvPr>
            <p:ph type="subTitle" idx="2"/>
          </p:nvPr>
        </p:nvSpPr>
        <p:spPr>
          <a:xfrm>
            <a:off x="4852416" y="2182368"/>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5" name="Google Shape;1135;p22"/>
          <p:cNvSpPr txBox="1">
            <a:spLocks noGrp="1"/>
          </p:cNvSpPr>
          <p:nvPr>
            <p:ph type="subTitle" idx="3"/>
          </p:nvPr>
        </p:nvSpPr>
        <p:spPr>
          <a:xfrm>
            <a:off x="2182368" y="2999232"/>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6" name="Google Shape;1136;p22"/>
          <p:cNvSpPr txBox="1">
            <a:spLocks noGrp="1"/>
          </p:cNvSpPr>
          <p:nvPr>
            <p:ph type="subTitle" idx="4"/>
          </p:nvPr>
        </p:nvSpPr>
        <p:spPr>
          <a:xfrm>
            <a:off x="7522464" y="4108704"/>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137" name="Google Shape;1137;p22"/>
          <p:cNvSpPr txBox="1">
            <a:spLocks noGrp="1"/>
          </p:cNvSpPr>
          <p:nvPr>
            <p:ph type="subTitle" idx="5"/>
          </p:nvPr>
        </p:nvSpPr>
        <p:spPr>
          <a:xfrm>
            <a:off x="4852416" y="2633472"/>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138" name="Google Shape;1138;p22"/>
          <p:cNvSpPr txBox="1">
            <a:spLocks noGrp="1"/>
          </p:cNvSpPr>
          <p:nvPr>
            <p:ph type="subTitle" idx="6"/>
          </p:nvPr>
        </p:nvSpPr>
        <p:spPr>
          <a:xfrm>
            <a:off x="2182368"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2670626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660406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cxnSp>
        <p:nvCxnSpPr>
          <p:cNvPr id="1185" name="Google Shape;1185;p24"/>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575634" y="5578367"/>
            <a:ext cx="389367" cy="390100"/>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92" name="Google Shape;1192;p24"/>
          <p:cNvGrpSpPr/>
          <p:nvPr/>
        </p:nvGrpSpPr>
        <p:grpSpPr>
          <a:xfrm>
            <a:off x="1434386" y="6139567"/>
            <a:ext cx="390815" cy="391184"/>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99" name="Google Shape;1199;p24"/>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10752367" y="702567"/>
            <a:ext cx="775733" cy="776467"/>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08" name="Google Shape;1208;p24"/>
          <p:cNvGrpSpPr/>
          <p:nvPr/>
        </p:nvGrpSpPr>
        <p:grpSpPr>
          <a:xfrm>
            <a:off x="9378501" y="227834"/>
            <a:ext cx="389367" cy="390100"/>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13" name="Google Shape;1213;p24"/>
          <p:cNvGrpSpPr/>
          <p:nvPr/>
        </p:nvGrpSpPr>
        <p:grpSpPr>
          <a:xfrm>
            <a:off x="11677267" y="306200"/>
            <a:ext cx="233333" cy="233333"/>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18" name="Google Shape;1218;p24"/>
          <p:cNvGrpSpPr/>
          <p:nvPr/>
        </p:nvGrpSpPr>
        <p:grpSpPr>
          <a:xfrm>
            <a:off x="11320067" y="227833"/>
            <a:ext cx="233351" cy="36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22" name="Google Shape;1222;p24"/>
          <p:cNvGrpSpPr/>
          <p:nvPr/>
        </p:nvGrpSpPr>
        <p:grpSpPr>
          <a:xfrm>
            <a:off x="10555134" y="1499467"/>
            <a:ext cx="233351" cy="36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834446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1194800" y="2645933"/>
            <a:ext cx="4609600" cy="1722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GB"/>
              <a:t>Click to edit Master title style</a:t>
            </a:r>
            <a:endParaRPr/>
          </a:p>
        </p:txBody>
      </p:sp>
      <p:cxnSp>
        <p:nvCxnSpPr>
          <p:cNvPr id="1228" name="Google Shape;1228;p25"/>
          <p:cNvCxnSpPr/>
          <p:nvPr/>
        </p:nvCxnSpPr>
        <p:spPr>
          <a:xfrm>
            <a:off x="2194567" y="697500"/>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1070733" y="706233"/>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86933"/>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665867" y="1279567"/>
            <a:ext cx="775733" cy="776467"/>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38" name="Google Shape;1238;p25"/>
          <p:cNvGrpSpPr/>
          <p:nvPr/>
        </p:nvGrpSpPr>
        <p:grpSpPr>
          <a:xfrm flipH="1">
            <a:off x="2000534" y="517467"/>
            <a:ext cx="389367" cy="390100"/>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243" name="Google Shape;1243;p25"/>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4" name="Google Shape;1244;p25"/>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5" name="Google Shape;1245;p25"/>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6" name="Google Shape;1246;p25"/>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7" name="Google Shape;1247;p25"/>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8" name="Google Shape;1248;p25"/>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249" name="Google Shape;1249;p25"/>
          <p:cNvGrpSpPr/>
          <p:nvPr/>
        </p:nvGrpSpPr>
        <p:grpSpPr>
          <a:xfrm flipH="1">
            <a:off x="4702817" y="481467"/>
            <a:ext cx="233351" cy="36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3" name="Google Shape;1253;p25"/>
          <p:cNvGrpSpPr/>
          <p:nvPr/>
        </p:nvGrpSpPr>
        <p:grpSpPr>
          <a:xfrm flipH="1">
            <a:off x="640550" y="323600"/>
            <a:ext cx="233351" cy="36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7" name="Google Shape;1257;p25"/>
          <p:cNvGrpSpPr/>
          <p:nvPr/>
        </p:nvGrpSpPr>
        <p:grpSpPr>
          <a:xfrm flipH="1">
            <a:off x="1202283" y="2204833"/>
            <a:ext cx="233351" cy="36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261" name="Google Shape;1261;p25"/>
          <p:cNvCxnSpPr/>
          <p:nvPr/>
        </p:nvCxnSpPr>
        <p:spPr>
          <a:xfrm>
            <a:off x="1055200" y="5616533"/>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56272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665867" y="5254567"/>
            <a:ext cx="775733" cy="776467"/>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70" name="Google Shape;1270;p25"/>
          <p:cNvGrpSpPr/>
          <p:nvPr/>
        </p:nvGrpSpPr>
        <p:grpSpPr>
          <a:xfrm rot="10800000">
            <a:off x="2426101" y="6115667"/>
            <a:ext cx="389367" cy="390100"/>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75" name="Google Shape;1275;p25"/>
          <p:cNvGrpSpPr/>
          <p:nvPr/>
        </p:nvGrpSpPr>
        <p:grpSpPr>
          <a:xfrm rot="10800000">
            <a:off x="283367" y="6194067"/>
            <a:ext cx="233333" cy="233333"/>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80" name="Google Shape;1280;p25"/>
          <p:cNvGrpSpPr/>
          <p:nvPr/>
        </p:nvGrpSpPr>
        <p:grpSpPr>
          <a:xfrm rot="10800000">
            <a:off x="640550" y="6469767"/>
            <a:ext cx="233351" cy="36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84" name="Google Shape;1284;p25"/>
          <p:cNvGrpSpPr/>
          <p:nvPr/>
        </p:nvGrpSpPr>
        <p:grpSpPr>
          <a:xfrm rot="10800000">
            <a:off x="1405483" y="5198133"/>
            <a:ext cx="233351" cy="36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352351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GB"/>
              <a:t>Click to edit Master title style</a:t>
            </a:r>
            <a:endParaRPr/>
          </a:p>
        </p:txBody>
      </p:sp>
      <p:cxnSp>
        <p:nvCxnSpPr>
          <p:cNvPr id="1290" name="Google Shape;1290;p26"/>
          <p:cNvCxnSpPr/>
          <p:nvPr/>
        </p:nvCxnSpPr>
        <p:spPr>
          <a:xfrm rot="10800000">
            <a:off x="10812000" y="668367"/>
            <a:ext cx="983600" cy="9836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776633" y="376251"/>
            <a:ext cx="1617200" cy="5636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365584"/>
            <a:ext cx="776800" cy="8724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565001" y="167151"/>
            <a:ext cx="389367" cy="390100"/>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98" name="Google Shape;1298;p26"/>
          <p:cNvGrpSpPr/>
          <p:nvPr/>
        </p:nvGrpSpPr>
        <p:grpSpPr>
          <a:xfrm>
            <a:off x="2184986" y="744217"/>
            <a:ext cx="390815" cy="391184"/>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05" name="Google Shape;1305;p26"/>
          <p:cNvGrpSpPr/>
          <p:nvPr/>
        </p:nvGrpSpPr>
        <p:grpSpPr>
          <a:xfrm>
            <a:off x="2122334" y="483467"/>
            <a:ext cx="233351" cy="36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09" name="Google Shape;1309;p26"/>
          <p:cNvCxnSpPr/>
          <p:nvPr/>
        </p:nvCxnSpPr>
        <p:spPr>
          <a:xfrm flipH="1">
            <a:off x="10868433" y="9167"/>
            <a:ext cx="1336800" cy="6592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10431834" y="269833"/>
            <a:ext cx="775733" cy="776467"/>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17" name="Google Shape;1317;p26"/>
          <p:cNvGrpSpPr/>
          <p:nvPr/>
        </p:nvGrpSpPr>
        <p:grpSpPr>
          <a:xfrm flipH="1">
            <a:off x="11598201" y="1489985"/>
            <a:ext cx="389367" cy="390100"/>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22" name="Google Shape;1322;p26"/>
          <p:cNvGrpSpPr/>
          <p:nvPr/>
        </p:nvGrpSpPr>
        <p:grpSpPr>
          <a:xfrm>
            <a:off x="11571134" y="2109067"/>
            <a:ext cx="233351" cy="36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387384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9692944" y="4432733"/>
            <a:ext cx="1510800" cy="4084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9575211" y="2776533"/>
            <a:ext cx="1789600" cy="4204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9643244" y="981833"/>
            <a:ext cx="1776000" cy="5228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10891244" y="-88800"/>
            <a:ext cx="365200" cy="5428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9876444" y="1713233"/>
            <a:ext cx="775733" cy="776467"/>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38" name="Google Shape;1338;p27"/>
          <p:cNvGrpSpPr/>
          <p:nvPr/>
        </p:nvGrpSpPr>
        <p:grpSpPr>
          <a:xfrm rot="5400000" flipH="1">
            <a:off x="10492961" y="3672267"/>
            <a:ext cx="389367" cy="390100"/>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43" name="Google Shape;1343;p27"/>
          <p:cNvGrpSpPr/>
          <p:nvPr/>
        </p:nvGrpSpPr>
        <p:grpSpPr>
          <a:xfrm rot="5400000" flipH="1">
            <a:off x="10683278" y="237567"/>
            <a:ext cx="233333" cy="233333"/>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48" name="Google Shape;1348;p27"/>
          <p:cNvGrpSpPr/>
          <p:nvPr/>
        </p:nvGrpSpPr>
        <p:grpSpPr>
          <a:xfrm rot="5400000">
            <a:off x="10068911" y="5173235"/>
            <a:ext cx="390815" cy="391184"/>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55" name="Google Shape;1355;p27"/>
          <p:cNvGrpSpPr/>
          <p:nvPr/>
        </p:nvGrpSpPr>
        <p:grpSpPr>
          <a:xfrm rot="5400000" flipH="1">
            <a:off x="11012070" y="430859"/>
            <a:ext cx="233351" cy="36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59" name="Google Shape;1359;p27"/>
          <p:cNvCxnSpPr/>
          <p:nvPr/>
        </p:nvCxnSpPr>
        <p:spPr>
          <a:xfrm rot="5400000" flipH="1">
            <a:off x="987800" y="3464433"/>
            <a:ext cx="2230000" cy="168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1129467" y="4738667"/>
            <a:ext cx="1106000" cy="9912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474367" y="5535000"/>
            <a:ext cx="1062000" cy="1584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828634" y="5416033"/>
            <a:ext cx="775733" cy="776467"/>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69" name="Google Shape;1369;p27"/>
          <p:cNvGrpSpPr/>
          <p:nvPr/>
        </p:nvGrpSpPr>
        <p:grpSpPr>
          <a:xfrm rot="5400000">
            <a:off x="1977101" y="4467734"/>
            <a:ext cx="389367" cy="390100"/>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74" name="Google Shape;1374;p27"/>
          <p:cNvGrpSpPr/>
          <p:nvPr/>
        </p:nvGrpSpPr>
        <p:grpSpPr>
          <a:xfrm rot="5400000">
            <a:off x="2126834" y="6387100"/>
            <a:ext cx="233333" cy="233333"/>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379" name="Google Shape;1379;p27"/>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0" name="Google Shape;1380;p27"/>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1" name="Google Shape;1381;p27"/>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2" name="Google Shape;1382;p27"/>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3" name="Google Shape;1383;p27"/>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4" name="Google Shape;1384;p27"/>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385" name="Google Shape;1385;p27"/>
          <p:cNvGrpSpPr/>
          <p:nvPr/>
        </p:nvGrpSpPr>
        <p:grpSpPr>
          <a:xfrm rot="5400000">
            <a:off x="2268159" y="2020508"/>
            <a:ext cx="233351" cy="36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89" name="Google Shape;1389;p27"/>
          <p:cNvGrpSpPr/>
          <p:nvPr/>
        </p:nvGrpSpPr>
        <p:grpSpPr>
          <a:xfrm rot="5400000">
            <a:off x="2426026" y="6082775"/>
            <a:ext cx="233351" cy="36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93" name="Google Shape;1393;p27"/>
          <p:cNvGrpSpPr/>
          <p:nvPr/>
        </p:nvGrpSpPr>
        <p:grpSpPr>
          <a:xfrm rot="5400000">
            <a:off x="544793" y="5521041"/>
            <a:ext cx="233351" cy="36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009098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348948" y="-1544"/>
            <a:ext cx="11400435" cy="53088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384167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577134" y="0"/>
            <a:ext cx="11037733" cy="68876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344324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9156" y="-8833"/>
            <a:ext cx="12203123" cy="6802733"/>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98903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889504" y="4072128"/>
            <a:ext cx="64128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111" name="Google Shape;111;p4"/>
          <p:cNvGrpSpPr/>
          <p:nvPr/>
        </p:nvGrpSpPr>
        <p:grpSpPr>
          <a:xfrm>
            <a:off x="5979326" y="5910667"/>
            <a:ext cx="233351" cy="36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15" name="Google Shape;115;p4"/>
          <p:cNvSpPr txBox="1">
            <a:spLocks noGrp="1"/>
          </p:cNvSpPr>
          <p:nvPr>
            <p:ph type="title"/>
          </p:nvPr>
        </p:nvSpPr>
        <p:spPr>
          <a:xfrm>
            <a:off x="2889504" y="3304032"/>
            <a:ext cx="641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grpSp>
        <p:nvGrpSpPr>
          <p:cNvPr id="116" name="Google Shape;116;p4"/>
          <p:cNvGrpSpPr/>
          <p:nvPr/>
        </p:nvGrpSpPr>
        <p:grpSpPr>
          <a:xfrm>
            <a:off x="577134" y="0"/>
            <a:ext cx="11037733" cy="68876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3013581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799502" y="797889"/>
            <a:ext cx="8604973" cy="4841515"/>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550" name="Google Shape;1550;p31"/>
          <p:cNvSpPr txBox="1">
            <a:spLocks noGrp="1"/>
          </p:cNvSpPr>
          <p:nvPr>
            <p:ph type="title"/>
          </p:nvPr>
        </p:nvSpPr>
        <p:spPr>
          <a:xfrm>
            <a:off x="3499104" y="1358037"/>
            <a:ext cx="5206000" cy="2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GB"/>
              <a:t>Click to edit Master title style</a:t>
            </a:r>
            <a:endParaRPr/>
          </a:p>
        </p:txBody>
      </p:sp>
      <p:grpSp>
        <p:nvGrpSpPr>
          <p:cNvPr id="1551" name="Google Shape;1551;p31"/>
          <p:cNvGrpSpPr/>
          <p:nvPr/>
        </p:nvGrpSpPr>
        <p:grpSpPr>
          <a:xfrm>
            <a:off x="-9156" y="-8833"/>
            <a:ext cx="12203123" cy="6802733"/>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
        <p:nvSpPr>
          <p:cNvPr id="1618" name="Google Shape;1618;p31"/>
          <p:cNvSpPr txBox="1">
            <a:spLocks noGrp="1"/>
          </p:cNvSpPr>
          <p:nvPr>
            <p:ph type="subTitle" idx="1"/>
          </p:nvPr>
        </p:nvSpPr>
        <p:spPr>
          <a:xfrm>
            <a:off x="4852400"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2569085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2508467" y="1662467"/>
            <a:ext cx="28444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sp>
        <p:nvSpPr>
          <p:cNvPr id="1621" name="Google Shape;1621;p32"/>
          <p:cNvSpPr txBox="1">
            <a:spLocks noGrp="1"/>
          </p:cNvSpPr>
          <p:nvPr>
            <p:ph type="body" idx="2"/>
          </p:nvPr>
        </p:nvSpPr>
        <p:spPr>
          <a:xfrm>
            <a:off x="5627100" y="1662467"/>
            <a:ext cx="41332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sp>
        <p:nvSpPr>
          <p:cNvPr id="1622" name="Google Shape;1622;p32"/>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grpSp>
        <p:nvGrpSpPr>
          <p:cNvPr id="1623" name="Google Shape;1623;p32"/>
          <p:cNvGrpSpPr/>
          <p:nvPr/>
        </p:nvGrpSpPr>
        <p:grpSpPr>
          <a:xfrm>
            <a:off x="577134" y="0"/>
            <a:ext cx="11037733" cy="68876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410698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lvl1pPr>
              <a:defRPr b="0" i="0">
                <a:latin typeface="Chalkboard" panose="03050602040202020205" pitchFamily="66" charset="77"/>
              </a:defRPr>
            </a:lvl1pPr>
            <a:lvl2pPr>
              <a:defRPr b="0" i="0">
                <a:latin typeface="Chalkboard" panose="03050602040202020205" pitchFamily="66" charset="77"/>
              </a:defRPr>
            </a:lvl2pPr>
            <a:lvl3pPr>
              <a:defRPr b="0" i="0">
                <a:latin typeface="Chalkboard" panose="03050602040202020205" pitchFamily="66" charset="77"/>
              </a:defRPr>
            </a:lvl3pPr>
            <a:lvl4pPr>
              <a:defRPr b="0" i="0">
                <a:latin typeface="Chalkboard" panose="03050602040202020205" pitchFamily="66" charset="77"/>
              </a:defRPr>
            </a:lvl4pPr>
            <a:lvl5pPr>
              <a:defRPr b="0" i="0">
                <a:latin typeface="Chalkboard" panose="03050602040202020205" pitchFamily="66"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97534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lvl1pPr>
              <a:defRPr b="0" i="0">
                <a:latin typeface="Chalkboard" panose="03050602040202020205" pitchFamily="66" charset="77"/>
              </a:defRPr>
            </a:lvl1pPr>
            <a:lvl2pPr>
              <a:defRPr b="0" i="0">
                <a:latin typeface="Chalkboard" panose="03050602040202020205" pitchFamily="66" charset="77"/>
              </a:defRPr>
            </a:lvl2pPr>
            <a:lvl3pPr>
              <a:defRPr b="0" i="0">
                <a:latin typeface="Chalkboard" panose="03050602040202020205" pitchFamily="66" charset="77"/>
              </a:defRPr>
            </a:lvl3pPr>
            <a:lvl4pPr>
              <a:defRPr b="0" i="0">
                <a:latin typeface="Chalkboard" panose="03050602040202020205" pitchFamily="66" charset="77"/>
              </a:defRPr>
            </a:lvl4pPr>
            <a:lvl5pPr>
              <a:defRPr b="0" i="0">
                <a:latin typeface="Chalkboard" panose="03050602040202020205" pitchFamily="66"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652482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85"/>
        <p:cNvGrpSpPr/>
        <p:nvPr/>
      </p:nvGrpSpPr>
      <p:grpSpPr>
        <a:xfrm>
          <a:off x="0" y="0"/>
          <a:ext cx="0" cy="0"/>
          <a:chOff x="0" y="0"/>
          <a:chExt cx="0" cy="0"/>
        </a:xfrm>
      </p:grpSpPr>
    </p:spTree>
    <p:extLst>
      <p:ext uri="{BB962C8B-B14F-4D97-AF65-F5344CB8AC3E}">
        <p14:creationId xmlns:p14="http://schemas.microsoft.com/office/powerpoint/2010/main" val="3419472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98208" y="2670048"/>
            <a:ext cx="4352400" cy="23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933"/>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en-GB"/>
              <a:t>Click to edit Master title style</a:t>
            </a:r>
            <a:endParaRPr/>
          </a:p>
        </p:txBody>
      </p:sp>
      <p:sp>
        <p:nvSpPr>
          <p:cNvPr id="9" name="Google Shape;9;p2"/>
          <p:cNvSpPr txBox="1">
            <a:spLocks noGrp="1"/>
          </p:cNvSpPr>
          <p:nvPr>
            <p:ph type="subTitle" idx="1"/>
          </p:nvPr>
        </p:nvSpPr>
        <p:spPr>
          <a:xfrm>
            <a:off x="6998208" y="4962144"/>
            <a:ext cx="4352400" cy="11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Tree>
    <p:extLst>
      <p:ext uri="{BB962C8B-B14F-4D97-AF65-F5344CB8AC3E}">
        <p14:creationId xmlns:p14="http://schemas.microsoft.com/office/powerpoint/2010/main" val="583084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564985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8526251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3817985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DEB3-F448-DA46-95DA-16E757143BF6}"/>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B3AFAA19-B196-CC4D-81C0-88C83B119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97C97CFB-5750-854F-A615-14D7FA0DB621}"/>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50186534-B29C-BD41-B0DD-22FD5238BC9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3ECAB0F4-F209-754E-BF6E-68799B7F4BFF}"/>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3781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410228" y="451100"/>
            <a:ext cx="7371600" cy="81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GB"/>
              <a:t>Click to edit Master title style</a:t>
            </a:r>
            <a:endParaRPr/>
          </a:p>
        </p:txBody>
      </p:sp>
      <p:sp>
        <p:nvSpPr>
          <p:cNvPr id="177" name="Google Shape;177;p5"/>
          <p:cNvSpPr txBox="1">
            <a:spLocks noGrp="1"/>
          </p:cNvSpPr>
          <p:nvPr>
            <p:ph type="subTitle" idx="1"/>
          </p:nvPr>
        </p:nvSpPr>
        <p:spPr>
          <a:xfrm>
            <a:off x="6608064"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78" name="Google Shape;178;p5"/>
          <p:cNvSpPr txBox="1">
            <a:spLocks noGrp="1"/>
          </p:cNvSpPr>
          <p:nvPr>
            <p:ph type="subTitle" idx="2"/>
          </p:nvPr>
        </p:nvSpPr>
        <p:spPr>
          <a:xfrm>
            <a:off x="2791968"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79" name="Google Shape;179;p5"/>
          <p:cNvSpPr txBox="1">
            <a:spLocks noGrp="1"/>
          </p:cNvSpPr>
          <p:nvPr>
            <p:ph type="subTitle" idx="3"/>
          </p:nvPr>
        </p:nvSpPr>
        <p:spPr>
          <a:xfrm>
            <a:off x="6608064" y="2962656"/>
            <a:ext cx="27796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r>
              <a:rPr lang="en-GB"/>
              <a:t>Click to edit Master subtitle style</a:t>
            </a:r>
            <a:endParaRPr/>
          </a:p>
        </p:txBody>
      </p:sp>
      <p:sp>
        <p:nvSpPr>
          <p:cNvPr id="180" name="Google Shape;180;p5"/>
          <p:cNvSpPr txBox="1">
            <a:spLocks noGrp="1"/>
          </p:cNvSpPr>
          <p:nvPr>
            <p:ph type="subTitle" idx="4"/>
          </p:nvPr>
        </p:nvSpPr>
        <p:spPr>
          <a:xfrm>
            <a:off x="2791968" y="2938272"/>
            <a:ext cx="2779600" cy="4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r>
              <a:rPr lang="en-GB"/>
              <a:t>Click to edit Master subtitle style</a:t>
            </a:r>
            <a:endParaRPr/>
          </a:p>
        </p:txBody>
      </p:sp>
      <p:sp>
        <p:nvSpPr>
          <p:cNvPr id="181" name="Google Shape;181;p5"/>
          <p:cNvSpPr txBox="1">
            <a:spLocks noGrp="1"/>
          </p:cNvSpPr>
          <p:nvPr>
            <p:ph type="title" idx="5" hasCustomPrompt="1"/>
          </p:nvPr>
        </p:nvSpPr>
        <p:spPr>
          <a:xfrm>
            <a:off x="3706368"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82" name="Google Shape;182;p5"/>
          <p:cNvSpPr txBox="1">
            <a:spLocks noGrp="1"/>
          </p:cNvSpPr>
          <p:nvPr>
            <p:ph type="title" idx="6" hasCustomPrompt="1"/>
          </p:nvPr>
        </p:nvSpPr>
        <p:spPr>
          <a:xfrm>
            <a:off x="7522464"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grpSp>
        <p:nvGrpSpPr>
          <p:cNvPr id="183" name="Google Shape;183;p5"/>
          <p:cNvGrpSpPr/>
          <p:nvPr/>
        </p:nvGrpSpPr>
        <p:grpSpPr>
          <a:xfrm>
            <a:off x="577134" y="0"/>
            <a:ext cx="11037733" cy="68876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8240276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BB44-2F48-E442-825F-6EA6817AADFE}"/>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9564F7D-889F-354B-BF30-EA72C0CB2D6A}"/>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0D7E8AC8-0400-5A44-8BD2-49405C8AB0B8}"/>
              </a:ext>
            </a:extLst>
          </p:cNvPr>
          <p:cNvSpPr>
            <a:spLocks noGrp="1"/>
          </p:cNvSpPr>
          <p:nvPr>
            <p:ph type="dt" sz="half" idx="10"/>
          </p:nvPr>
        </p:nvSpPr>
        <p:spPr/>
        <p:txBody>
          <a:bodyPr/>
          <a:lstStyle>
            <a:lvl1pPr>
              <a:defRPr b="0" i="0"/>
            </a:lvl1pPr>
          </a:lstStyle>
          <a:p>
            <a:fld id="{B5EF1600-A331-9E4D-BCD2-E6A3DF965C5F}" type="datetimeFigureOut">
              <a:rPr lang="en-US" smtClean="0"/>
              <a:pPr/>
              <a:t>9/15/21</a:t>
            </a:fld>
            <a:endParaRPr lang="en-US" dirty="0"/>
          </a:p>
        </p:txBody>
      </p:sp>
      <p:sp>
        <p:nvSpPr>
          <p:cNvPr id="5" name="Footer Placeholder 4">
            <a:extLst>
              <a:ext uri="{FF2B5EF4-FFF2-40B4-BE49-F238E27FC236}">
                <a16:creationId xmlns:a16="http://schemas.microsoft.com/office/drawing/2014/main" id="{7D492642-28AC-A742-8C50-B9C18842D64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8941303B-1309-0B49-84DA-AEFF433271B9}"/>
              </a:ext>
            </a:extLst>
          </p:cNvPr>
          <p:cNvSpPr>
            <a:spLocks noGrp="1"/>
          </p:cNvSpPr>
          <p:nvPr>
            <p:ph type="sldNum" sz="quarter" idx="12"/>
          </p:nvPr>
        </p:nvSpPr>
        <p:spPr/>
        <p:txBody>
          <a:bodyPr/>
          <a:lstStyle>
            <a:lvl1pPr>
              <a:defRPr b="0" i="0"/>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2368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C74D-DF84-AE4A-A16D-6638B160F253}"/>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8A0E741-1C23-104F-B5CF-5BF6832AB2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509806AF-AF82-A449-B1D6-91A94972D4E2}"/>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9A8A5A65-A338-9944-90AA-7052B6D55B70}"/>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4DE68E31-EF21-3343-9F30-F1C2313997BB}"/>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7978442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337E-022F-9947-BC39-DA1924C4E8E9}"/>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DCF817E-E509-7E4F-8758-FB00522F7054}"/>
              </a:ext>
            </a:extLst>
          </p:cNvPr>
          <p:cNvSpPr>
            <a:spLocks noGrp="1"/>
          </p:cNvSpPr>
          <p:nvPr>
            <p:ph sz="half" idx="1"/>
          </p:nvPr>
        </p:nvSpPr>
        <p:spPr>
          <a:xfrm>
            <a:off x="838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531C22C2-EA3A-F74C-A69C-ACEA63F41AA6}"/>
              </a:ext>
            </a:extLst>
          </p:cNvPr>
          <p:cNvSpPr>
            <a:spLocks noGrp="1"/>
          </p:cNvSpPr>
          <p:nvPr>
            <p:ph sz="half" idx="2"/>
          </p:nvPr>
        </p:nvSpPr>
        <p:spPr>
          <a:xfrm>
            <a:off x="6172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FA66E038-49B0-1942-BE8D-49A696AE9558}"/>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71B27B9E-6C7B-E247-9E9F-1C2494ECE50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29659714-330A-4F4C-B45A-FE29D1A0260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268280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76B7-AA54-8A49-9BEE-F36892F6A98F}"/>
              </a:ext>
            </a:extLst>
          </p:cNvPr>
          <p:cNvSpPr>
            <a:spLocks noGrp="1"/>
          </p:cNvSpPr>
          <p:nvPr>
            <p:ph type="title"/>
          </p:nvPr>
        </p:nvSpPr>
        <p:spPr>
          <a:xfrm>
            <a:off x="839788" y="365125"/>
            <a:ext cx="10515600" cy="1325563"/>
          </a:xfrm>
        </p:spPr>
        <p:txBody>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1420077-832A-1349-AB18-4F12676FF0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7E1DF736-6F45-1F42-A315-A6C20405AFBA}"/>
              </a:ext>
            </a:extLst>
          </p:cNvPr>
          <p:cNvSpPr>
            <a:spLocks noGrp="1"/>
          </p:cNvSpPr>
          <p:nvPr>
            <p:ph sz="half" idx="2"/>
          </p:nvPr>
        </p:nvSpPr>
        <p:spPr>
          <a:xfrm>
            <a:off x="839788" y="2505075"/>
            <a:ext cx="5157787" cy="368458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0DA0E13D-CC72-484C-834C-E8A992E78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0B9FD0C2-B950-CF43-B945-C8902F50A570}"/>
              </a:ext>
            </a:extLst>
          </p:cNvPr>
          <p:cNvSpPr>
            <a:spLocks noGrp="1"/>
          </p:cNvSpPr>
          <p:nvPr>
            <p:ph sz="quarter" idx="4"/>
          </p:nvPr>
        </p:nvSpPr>
        <p:spPr>
          <a:xfrm>
            <a:off x="6172200" y="2505075"/>
            <a:ext cx="5183188" cy="368458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2BF75A8F-1254-3E48-BBCB-7D5A4CE0862F}"/>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8" name="Footer Placeholder 7">
            <a:extLst>
              <a:ext uri="{FF2B5EF4-FFF2-40B4-BE49-F238E27FC236}">
                <a16:creationId xmlns:a16="http://schemas.microsoft.com/office/drawing/2014/main" id="{034D2B10-EC39-7042-976B-7036B79AFD77}"/>
              </a:ext>
            </a:extLst>
          </p:cNvPr>
          <p:cNvSpPr>
            <a:spLocks noGrp="1"/>
          </p:cNvSpPr>
          <p:nvPr>
            <p:ph type="ftr" sz="quarter" idx="11"/>
          </p:nvPr>
        </p:nvSpPr>
        <p:spPr/>
        <p:txBody>
          <a:bodyPr/>
          <a:lstStyle>
            <a:lvl1pPr>
              <a:defRPr b="0" i="0"/>
            </a:lvl1pPr>
          </a:lstStyle>
          <a:p>
            <a:endParaRPr lang="en-US" dirty="0"/>
          </a:p>
        </p:txBody>
      </p:sp>
      <p:sp>
        <p:nvSpPr>
          <p:cNvPr id="9" name="Slide Number Placeholder 8">
            <a:extLst>
              <a:ext uri="{FF2B5EF4-FFF2-40B4-BE49-F238E27FC236}">
                <a16:creationId xmlns:a16="http://schemas.microsoft.com/office/drawing/2014/main" id="{518B30F1-C51E-984C-8B82-32B73078F9E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5579864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E20D-5DFE-D64E-983B-652DAF1E71DC}"/>
              </a:ext>
            </a:extLst>
          </p:cNvPr>
          <p:cNvSpPr>
            <a:spLocks noGrp="1"/>
          </p:cNvSpPr>
          <p:nvPr>
            <p:ph type="title"/>
          </p:nvPr>
        </p:nvSpPr>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C6172C54-B66D-9A4F-837A-AA77CBAAC60E}"/>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4" name="Footer Placeholder 3">
            <a:extLst>
              <a:ext uri="{FF2B5EF4-FFF2-40B4-BE49-F238E27FC236}">
                <a16:creationId xmlns:a16="http://schemas.microsoft.com/office/drawing/2014/main" id="{5EDFAC43-5B99-4842-9D03-B7658CD6A701}"/>
              </a:ext>
            </a:extLst>
          </p:cNvPr>
          <p:cNvSpPr>
            <a:spLocks noGrp="1"/>
          </p:cNvSpPr>
          <p:nvPr>
            <p:ph type="ftr" sz="quarter" idx="11"/>
          </p:nvPr>
        </p:nvSpPr>
        <p:spPr/>
        <p:txBody>
          <a:bodyPr/>
          <a:lstStyle>
            <a:lvl1pPr>
              <a:defRPr b="0" i="0"/>
            </a:lvl1pPr>
          </a:lstStyle>
          <a:p>
            <a:endParaRPr lang="en-US" dirty="0"/>
          </a:p>
        </p:txBody>
      </p:sp>
      <p:sp>
        <p:nvSpPr>
          <p:cNvPr id="5" name="Slide Number Placeholder 4">
            <a:extLst>
              <a:ext uri="{FF2B5EF4-FFF2-40B4-BE49-F238E27FC236}">
                <a16:creationId xmlns:a16="http://schemas.microsoft.com/office/drawing/2014/main" id="{10E5F22F-2EAC-A24A-B54F-A191090A8D49}"/>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449190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974B18-5B6B-AA4D-877C-15DF83ADCE7A}"/>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3" name="Footer Placeholder 2">
            <a:extLst>
              <a:ext uri="{FF2B5EF4-FFF2-40B4-BE49-F238E27FC236}">
                <a16:creationId xmlns:a16="http://schemas.microsoft.com/office/drawing/2014/main" id="{4EB3792E-ECB6-D44D-A9BF-D30B3A69C494}"/>
              </a:ext>
            </a:extLst>
          </p:cNvPr>
          <p:cNvSpPr>
            <a:spLocks noGrp="1"/>
          </p:cNvSpPr>
          <p:nvPr>
            <p:ph type="ftr" sz="quarter" idx="11"/>
          </p:nvPr>
        </p:nvSpPr>
        <p:spPr/>
        <p:txBody>
          <a:bodyPr/>
          <a:lstStyle>
            <a:lvl1pPr>
              <a:defRPr b="0" i="0"/>
            </a:lvl1pPr>
          </a:lstStyle>
          <a:p>
            <a:endParaRPr lang="en-US" dirty="0"/>
          </a:p>
        </p:txBody>
      </p:sp>
      <p:sp>
        <p:nvSpPr>
          <p:cNvPr id="4" name="Slide Number Placeholder 3">
            <a:extLst>
              <a:ext uri="{FF2B5EF4-FFF2-40B4-BE49-F238E27FC236}">
                <a16:creationId xmlns:a16="http://schemas.microsoft.com/office/drawing/2014/main" id="{0449F5C9-508D-C849-B859-F7834D62DB2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660674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DC18-2A26-FA42-B41A-85EB02B8A325}"/>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95A391A-4987-CA4C-A303-2300728DF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5B369EDE-14D2-3748-8A89-BC8D2AAB4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E83769AC-8D74-8646-8F8E-AFEA23971A73}"/>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B9629575-9F05-1448-B360-03C44E95CCC8}"/>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E18297D2-4499-F547-97A5-A5F5396F7DFE}"/>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697814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BBC6B-4B95-5E4D-88E6-6CCE9CFFB6E9}"/>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4FB56800-3BDB-1145-96F2-ABC171B784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180B20E-BAFA-474B-96C9-2D539071F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0586A141-53AD-814D-BEB0-0EA3B1B9373A}"/>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A3B1515A-7B62-6E4A-A76B-FA131C7F7AA3}"/>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A2363933-BE30-8544-A418-BB9B43980342}"/>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0391307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253E-FADB-6940-9BE8-ABB09B3EE545}"/>
              </a:ext>
            </a:extLst>
          </p:cNvPr>
          <p:cNvSpPr>
            <a:spLocks noGrp="1"/>
          </p:cNvSpPr>
          <p:nvPr>
            <p:ph type="title"/>
          </p:nvPr>
        </p:nvSpPr>
        <p:spPr/>
        <p:txBody>
          <a:body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52AA369F-D903-F34B-932F-B5C17A58C70B}"/>
              </a:ext>
            </a:extLst>
          </p:cNvPr>
          <p:cNvSpPr>
            <a:spLocks noGrp="1"/>
          </p:cNvSpPr>
          <p:nvPr>
            <p:ph type="body" orient="vert" idx="1"/>
          </p:nvPr>
        </p:nvSpPr>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53AD819A-E296-6C46-A519-FA865BFA8EDC}"/>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E813DF43-C5F3-5D42-A32C-58D8E8DC670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E9F62905-D60E-2441-B1BE-AF41C7DCD4A0}"/>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2703446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B2DFD5-C145-444B-8CDB-C69BB0F36A9B}"/>
              </a:ext>
            </a:extLst>
          </p:cNvPr>
          <p:cNvSpPr>
            <a:spLocks noGrp="1"/>
          </p:cNvSpPr>
          <p:nvPr>
            <p:ph type="title" orient="vert"/>
          </p:nvPr>
        </p:nvSpPr>
        <p:spPr>
          <a:xfrm>
            <a:off x="8724900" y="365125"/>
            <a:ext cx="2628900" cy="5811838"/>
          </a:xfrm>
        </p:spPr>
        <p:txBody>
          <a:bodyPr vert="eaVert"/>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7B1B81E1-3749-6047-9FD5-E560C5788AED}"/>
              </a:ext>
            </a:extLst>
          </p:cNvPr>
          <p:cNvSpPr>
            <a:spLocks noGrp="1"/>
          </p:cNvSpPr>
          <p:nvPr>
            <p:ph type="body" orient="vert" idx="1"/>
          </p:nvPr>
        </p:nvSpPr>
        <p:spPr>
          <a:xfrm>
            <a:off x="838200" y="365125"/>
            <a:ext cx="7734300" cy="5811838"/>
          </a:xfr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71CDE01-ACF6-E34A-846C-B166890178B4}"/>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1029731E-93A7-144A-95B2-E0AB90D5BE9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667ADD10-8FEF-3140-836E-75CAF7ED58FD}"/>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41272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2431300" y="451104"/>
            <a:ext cx="7329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GB"/>
              <a:t>Click to edit Master title style</a:t>
            </a:r>
            <a:endParaRPr/>
          </a:p>
        </p:txBody>
      </p:sp>
      <p:grpSp>
        <p:nvGrpSpPr>
          <p:cNvPr id="244" name="Google Shape;244;p6"/>
          <p:cNvGrpSpPr/>
          <p:nvPr/>
        </p:nvGrpSpPr>
        <p:grpSpPr>
          <a:xfrm>
            <a:off x="577134" y="0"/>
            <a:ext cx="11037733" cy="68876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6414461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vl1pPr>
          </a:lstStyle>
          <a:p>
            <a:endParaRPr lang="en-US" dirty="0"/>
          </a:p>
        </p:txBody>
      </p:sp>
      <p:sp>
        <p:nvSpPr>
          <p:cNvPr id="6" name="Slide Number Placeholder 5"/>
          <p:cNvSpPr>
            <a:spLocks noGrp="1"/>
          </p:cNvSpPr>
          <p:nvPr>
            <p:ph type="sldNum" sz="quarter" idx="12"/>
          </p:nvPr>
        </p:nvSpPr>
        <p:spPr/>
        <p:txBody>
          <a:bodyPr/>
          <a:lstStyle>
            <a:lvl1pPr>
              <a:defRPr b="0" i="0"/>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16148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1072896" y="2645664"/>
            <a:ext cx="4389200" cy="182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5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5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5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5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5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5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5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5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5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305" name="Google Shape;305;p7"/>
          <p:cNvSpPr txBox="1">
            <a:spLocks noGrp="1"/>
          </p:cNvSpPr>
          <p:nvPr>
            <p:ph type="title"/>
          </p:nvPr>
        </p:nvSpPr>
        <p:spPr>
          <a:xfrm>
            <a:off x="1072896" y="4425696"/>
            <a:ext cx="4389200" cy="5364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title style</a:t>
            </a:r>
            <a:endParaRPr/>
          </a:p>
        </p:txBody>
      </p:sp>
      <p:cxnSp>
        <p:nvCxnSpPr>
          <p:cNvPr id="306" name="Google Shape;306;p7"/>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665867" y="1279567"/>
            <a:ext cx="775733" cy="776467"/>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16" name="Google Shape;316;p7"/>
          <p:cNvGrpSpPr/>
          <p:nvPr/>
        </p:nvGrpSpPr>
        <p:grpSpPr>
          <a:xfrm flipH="1">
            <a:off x="2000534" y="517467"/>
            <a:ext cx="389367" cy="390100"/>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321" name="Google Shape;321;p7"/>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2" name="Google Shape;322;p7"/>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3" name="Google Shape;323;p7"/>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4" name="Google Shape;324;p7"/>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5" name="Google Shape;325;p7"/>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6" name="Google Shape;326;p7"/>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327" name="Google Shape;327;p7"/>
          <p:cNvGrpSpPr/>
          <p:nvPr/>
        </p:nvGrpSpPr>
        <p:grpSpPr>
          <a:xfrm flipH="1">
            <a:off x="4702817" y="481467"/>
            <a:ext cx="233351" cy="36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31" name="Google Shape;331;p7"/>
          <p:cNvGrpSpPr/>
          <p:nvPr/>
        </p:nvGrpSpPr>
        <p:grpSpPr>
          <a:xfrm flipH="1">
            <a:off x="640550" y="323600"/>
            <a:ext cx="233351" cy="36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35" name="Google Shape;335;p7"/>
          <p:cNvGrpSpPr/>
          <p:nvPr/>
        </p:nvGrpSpPr>
        <p:grpSpPr>
          <a:xfrm flipH="1">
            <a:off x="1202283" y="2204833"/>
            <a:ext cx="233351" cy="36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339" name="Google Shape;339;p7"/>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665867" y="5254567"/>
            <a:ext cx="775733" cy="776467"/>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48" name="Google Shape;348;p7"/>
          <p:cNvGrpSpPr/>
          <p:nvPr/>
        </p:nvGrpSpPr>
        <p:grpSpPr>
          <a:xfrm rot="10800000">
            <a:off x="2426101" y="6115667"/>
            <a:ext cx="389367" cy="390100"/>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3" name="Google Shape;353;p7"/>
          <p:cNvGrpSpPr/>
          <p:nvPr/>
        </p:nvGrpSpPr>
        <p:grpSpPr>
          <a:xfrm rot="10800000">
            <a:off x="283367" y="6194067"/>
            <a:ext cx="233333" cy="233333"/>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8" name="Google Shape;358;p7"/>
          <p:cNvGrpSpPr/>
          <p:nvPr/>
        </p:nvGrpSpPr>
        <p:grpSpPr>
          <a:xfrm rot="10800000">
            <a:off x="640550" y="6469767"/>
            <a:ext cx="233351" cy="36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62" name="Google Shape;362;p7"/>
          <p:cNvGrpSpPr/>
          <p:nvPr/>
        </p:nvGrpSpPr>
        <p:grpSpPr>
          <a:xfrm rot="10800000">
            <a:off x="1405483" y="5198133"/>
            <a:ext cx="233351" cy="36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54531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6"/>
        <p:cNvGrpSpPr/>
        <p:nvPr/>
      </p:nvGrpSpPr>
      <p:grpSpPr>
        <a:xfrm>
          <a:off x="0" y="0"/>
          <a:ext cx="0" cy="0"/>
          <a:chOff x="0" y="0"/>
          <a:chExt cx="0" cy="0"/>
        </a:xfrm>
      </p:grpSpPr>
      <p:grpSp>
        <p:nvGrpSpPr>
          <p:cNvPr id="367" name="Google Shape;367;p8"/>
          <p:cNvGrpSpPr/>
          <p:nvPr/>
        </p:nvGrpSpPr>
        <p:grpSpPr>
          <a:xfrm>
            <a:off x="1799502" y="797889"/>
            <a:ext cx="8604973" cy="4841515"/>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370" name="Google Shape;370;p8"/>
          <p:cNvSpPr txBox="1">
            <a:spLocks noGrp="1"/>
          </p:cNvSpPr>
          <p:nvPr>
            <p:ph type="title"/>
          </p:nvPr>
        </p:nvSpPr>
        <p:spPr>
          <a:xfrm>
            <a:off x="3499104" y="2161004"/>
            <a:ext cx="5206000" cy="253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7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GB"/>
              <a:t>Click to edit Master title style</a:t>
            </a:r>
            <a:endParaRPr/>
          </a:p>
        </p:txBody>
      </p:sp>
      <p:grpSp>
        <p:nvGrpSpPr>
          <p:cNvPr id="371" name="Google Shape;371;p8"/>
          <p:cNvGrpSpPr/>
          <p:nvPr/>
        </p:nvGrpSpPr>
        <p:grpSpPr>
          <a:xfrm>
            <a:off x="-9156" y="-8833"/>
            <a:ext cx="12203123" cy="6802733"/>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62760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1194816" y="2718816"/>
            <a:ext cx="4754800" cy="1816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440" name="Google Shape;440;p9"/>
          <p:cNvSpPr txBox="1">
            <a:spLocks noGrp="1"/>
          </p:cNvSpPr>
          <p:nvPr>
            <p:ph type="body" idx="1"/>
          </p:nvPr>
        </p:nvSpPr>
        <p:spPr>
          <a:xfrm>
            <a:off x="6532200" y="1095800"/>
            <a:ext cx="4128000" cy="4638400"/>
          </a:xfrm>
          <a:prstGeom prst="rect">
            <a:avLst/>
          </a:prstGeom>
          <a:noFill/>
          <a:ln>
            <a:noFill/>
          </a:ln>
        </p:spPr>
        <p:txBody>
          <a:bodyPr spcFirstLastPara="1" wrap="square" lIns="91425" tIns="91425" rIns="91425" bIns="91425" anchor="t" anchorCtr="0">
            <a:noAutofit/>
          </a:bodyPr>
          <a:lstStyle>
            <a:lvl1pPr marL="609585" lvl="0"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1219170" lvl="1"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828754" lvl="2"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2438339" lvl="3"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3047924" lvl="4"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3657509" lvl="5"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4267093" lvl="6"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4876678" lvl="7"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5486263" lvl="8"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pPr lvl="0"/>
            <a:r>
              <a:rPr lang="en-GB"/>
              <a:t>Click to edit Master text styles</a:t>
            </a:r>
          </a:p>
        </p:txBody>
      </p:sp>
      <p:cxnSp>
        <p:nvCxnSpPr>
          <p:cNvPr id="441" name="Google Shape;441;p9"/>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665867" y="1279567"/>
            <a:ext cx="775733" cy="776467"/>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51" name="Google Shape;451;p9"/>
          <p:cNvGrpSpPr/>
          <p:nvPr/>
        </p:nvGrpSpPr>
        <p:grpSpPr>
          <a:xfrm flipH="1">
            <a:off x="2000534" y="517467"/>
            <a:ext cx="389367" cy="390100"/>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56" name="Google Shape;456;p9"/>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7" name="Google Shape;457;p9"/>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8" name="Google Shape;458;p9"/>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9" name="Google Shape;459;p9"/>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0" name="Google Shape;460;p9"/>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1" name="Google Shape;461;p9"/>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462" name="Google Shape;462;p9"/>
          <p:cNvGrpSpPr/>
          <p:nvPr/>
        </p:nvGrpSpPr>
        <p:grpSpPr>
          <a:xfrm flipH="1">
            <a:off x="4702817" y="481467"/>
            <a:ext cx="233351" cy="36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66" name="Google Shape;466;p9"/>
          <p:cNvGrpSpPr/>
          <p:nvPr/>
        </p:nvGrpSpPr>
        <p:grpSpPr>
          <a:xfrm flipH="1">
            <a:off x="640550" y="323600"/>
            <a:ext cx="233351" cy="36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70" name="Google Shape;470;p9"/>
          <p:cNvGrpSpPr/>
          <p:nvPr/>
        </p:nvGrpSpPr>
        <p:grpSpPr>
          <a:xfrm flipH="1">
            <a:off x="1202283" y="2204833"/>
            <a:ext cx="233351" cy="36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474" name="Google Shape;474;p9"/>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665867" y="5254567"/>
            <a:ext cx="775733" cy="776467"/>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83" name="Google Shape;483;p9"/>
          <p:cNvGrpSpPr/>
          <p:nvPr/>
        </p:nvGrpSpPr>
        <p:grpSpPr>
          <a:xfrm rot="10800000">
            <a:off x="2426101" y="6115667"/>
            <a:ext cx="389367" cy="390100"/>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88" name="Google Shape;488;p9"/>
          <p:cNvGrpSpPr/>
          <p:nvPr/>
        </p:nvGrpSpPr>
        <p:grpSpPr>
          <a:xfrm rot="10800000">
            <a:off x="283367" y="6194067"/>
            <a:ext cx="233333" cy="233333"/>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93" name="Google Shape;493;p9"/>
          <p:cNvGrpSpPr/>
          <p:nvPr/>
        </p:nvGrpSpPr>
        <p:grpSpPr>
          <a:xfrm rot="10800000">
            <a:off x="640550" y="6469767"/>
            <a:ext cx="233351" cy="36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97" name="Google Shape;497;p9"/>
          <p:cNvGrpSpPr/>
          <p:nvPr/>
        </p:nvGrpSpPr>
        <p:grpSpPr>
          <a:xfrm rot="10800000">
            <a:off x="1405483" y="5198133"/>
            <a:ext cx="233351" cy="36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86218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496067" y="2596896"/>
            <a:ext cx="3718400" cy="1816800"/>
          </a:xfrm>
          <a:prstGeom prst="rect">
            <a:avLst/>
          </a:prstGeom>
          <a:noFill/>
          <a:ln>
            <a:noFill/>
          </a:ln>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dk2"/>
              </a:buClr>
              <a:buSzPts val="1600"/>
              <a:buFont typeface="Barlow Semi Condensed"/>
              <a:buNone/>
              <a:defRPr sz="2133">
                <a:solidFill>
                  <a:schemeClr val="dk2"/>
                </a:solidFill>
                <a:latin typeface="Barlow Semi Condensed"/>
                <a:ea typeface="Barlow Semi Condensed"/>
                <a:cs typeface="Barlow Semi Condensed"/>
                <a:sym typeface="Barlow Semi Condensed"/>
              </a:defRPr>
            </a:lvl1pPr>
          </a:lstStyle>
          <a:p>
            <a:pPr lvl="0"/>
            <a:r>
              <a:rPr lang="en-GB"/>
              <a:t>Click to edit Master text styles</a:t>
            </a:r>
          </a:p>
        </p:txBody>
      </p:sp>
      <p:sp>
        <p:nvSpPr>
          <p:cNvPr id="503" name="Google Shape;503;p10"/>
          <p:cNvSpPr txBox="1">
            <a:spLocks noGrp="1"/>
          </p:cNvSpPr>
          <p:nvPr>
            <p:ph type="title"/>
          </p:nvPr>
        </p:nvSpPr>
        <p:spPr>
          <a:xfrm>
            <a:off x="2800800" y="463296"/>
            <a:ext cx="6596000" cy="7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cxnSp>
        <p:nvCxnSpPr>
          <p:cNvPr id="504" name="Google Shape;504;p10"/>
          <p:cNvCxnSpPr/>
          <p:nvPr/>
        </p:nvCxnSpPr>
        <p:spPr>
          <a:xfrm>
            <a:off x="787267" y="5787467"/>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10633" y="5776800"/>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575634" y="5578367"/>
            <a:ext cx="389367" cy="390100"/>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11" name="Google Shape;511;p10"/>
          <p:cNvGrpSpPr/>
          <p:nvPr/>
        </p:nvGrpSpPr>
        <p:grpSpPr>
          <a:xfrm>
            <a:off x="2195619" y="6155433"/>
            <a:ext cx="390815" cy="391184"/>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518" name="Google Shape;518;p10"/>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10752367" y="702567"/>
            <a:ext cx="775733" cy="776467"/>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27" name="Google Shape;527;p10"/>
          <p:cNvGrpSpPr/>
          <p:nvPr/>
        </p:nvGrpSpPr>
        <p:grpSpPr>
          <a:xfrm>
            <a:off x="9378501" y="227834"/>
            <a:ext cx="389367" cy="390100"/>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32" name="Google Shape;532;p10"/>
          <p:cNvGrpSpPr/>
          <p:nvPr/>
        </p:nvGrpSpPr>
        <p:grpSpPr>
          <a:xfrm>
            <a:off x="11677267" y="306200"/>
            <a:ext cx="233333" cy="233333"/>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37" name="Google Shape;537;p10"/>
          <p:cNvGrpSpPr/>
          <p:nvPr/>
        </p:nvGrpSpPr>
        <p:grpSpPr>
          <a:xfrm>
            <a:off x="11320067" y="227833"/>
            <a:ext cx="233351" cy="36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41" name="Google Shape;541;p10"/>
          <p:cNvGrpSpPr/>
          <p:nvPr/>
        </p:nvGrpSpPr>
        <p:grpSpPr>
          <a:xfrm>
            <a:off x="10555134" y="1499467"/>
            <a:ext cx="233351" cy="36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6073239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2.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8364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000" y="702567"/>
            <a:ext cx="10262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2676633113"/>
      </p:ext>
    </p:extLst>
  </p:cSld>
  <p:clrMap bg1="lt1" tx1="dk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83640"/>
        </a:solidFill>
        <a:effectLst/>
      </p:bgPr>
    </p:bg>
    <p:spTree>
      <p:nvGrpSpPr>
        <p:cNvPr id="1" name="Shape 1682"/>
        <p:cNvGrpSpPr/>
        <p:nvPr/>
      </p:nvGrpSpPr>
      <p:grpSpPr>
        <a:xfrm>
          <a:off x="0" y="0"/>
          <a:ext cx="0" cy="0"/>
          <a:chOff x="0" y="0"/>
          <a:chExt cx="0" cy="0"/>
        </a:xfrm>
      </p:grpSpPr>
      <p:sp>
        <p:nvSpPr>
          <p:cNvPr id="1683" name="Google Shape;1683;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84" name="Google Shape;1684;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37609034"/>
      </p:ext>
    </p:extLst>
  </p:cSld>
  <p:clrMap bg1="lt1" tx1="dk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6F7E2-373F-3C48-B026-F48571077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215A273-91EA-584B-AF52-81C96DBC9D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18C0DA58-758B-D04A-A2EB-9CC8DE7823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halkboard" panose="03050602040202020205" pitchFamily="66" charset="77"/>
              </a:defRPr>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0D080831-F795-7B4E-9BFF-1FBD6C7A0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halkboard" panose="03050602040202020205" pitchFamily="66" charset="77"/>
              </a:defRPr>
            </a:lvl1pPr>
          </a:lstStyle>
          <a:p>
            <a:endParaRPr lang="en-US" dirty="0"/>
          </a:p>
        </p:txBody>
      </p:sp>
      <p:sp>
        <p:nvSpPr>
          <p:cNvPr id="6" name="Slide Number Placeholder 5">
            <a:extLst>
              <a:ext uri="{FF2B5EF4-FFF2-40B4-BE49-F238E27FC236}">
                <a16:creationId xmlns:a16="http://schemas.microsoft.com/office/drawing/2014/main" id="{BCAE0A2E-0289-BF4F-B638-A676AC3EC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halkboard" panose="03050602040202020205" pitchFamily="66" charset="77"/>
              </a:defRPr>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58800172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5" r:id="rId12"/>
  </p:sldLayoutIdLst>
  <p:txStyles>
    <p:titleStyle>
      <a:lvl1pPr algn="l" defTabSz="914400" rtl="0" eaLnBrk="1" latinLnBrk="0" hangingPunct="1">
        <a:lnSpc>
          <a:spcPct val="90000"/>
        </a:lnSpc>
        <a:spcBef>
          <a:spcPct val="0"/>
        </a:spcBef>
        <a:buNone/>
        <a:defRPr sz="4400" b="1" i="0" kern="1200">
          <a:solidFill>
            <a:schemeClr val="tx1"/>
          </a:solidFill>
          <a:latin typeface="Chalkboard" panose="03050602040202020205" pitchFamily="66"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Chalkboard" panose="03050602040202020205" pitchFamily="66"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Chalkboard" panose="03050602040202020205" pitchFamily="66"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Chalkboard" panose="03050602040202020205" pitchFamily="66"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Chalkboard" panose="03050602040202020205" pitchFamily="66"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Chalkboard" panose="03050602040202020205" pitchFamily="66"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9.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0.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6" name="Rectangle 5">
            <a:extLst>
              <a:ext uri="{FF2B5EF4-FFF2-40B4-BE49-F238E27FC236}">
                <a16:creationId xmlns:a16="http://schemas.microsoft.com/office/drawing/2014/main" id="{563CE16D-16A6-D241-A966-655ED4AB9CF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EBEBEB"/>
                </a:solidFill>
                <a:latin typeface="Chalkboard" panose="03050602040202020205" pitchFamily="66" charset="77"/>
                <a:ea typeface="HELVETICA NEUE MEDIUM" panose="02000503000000020004" pitchFamily="2" charset="0"/>
                <a:cs typeface="Bahnschrift" panose="020F0502020204030204" pitchFamily="34" charset="0"/>
              </a:rPr>
              <a:t>My Journal</a:t>
            </a:r>
            <a:endParaRPr lang="en-US" sz="6000" b="1" dirty="0">
              <a:latin typeface="Chalkboard" panose="03050602040202020205" pitchFamily="66" charset="77"/>
            </a:endParaRPr>
          </a:p>
        </p:txBody>
      </p:sp>
      <p:pic>
        <p:nvPicPr>
          <p:cNvPr id="10" name="Picture 9" descr="A picture containing whiteboard&#10;&#10;Description automatically generated">
            <a:extLst>
              <a:ext uri="{FF2B5EF4-FFF2-40B4-BE49-F238E27FC236}">
                <a16:creationId xmlns:a16="http://schemas.microsoft.com/office/drawing/2014/main" id="{8BDA7AF1-E692-9F4A-8CA6-64B5F29298FE}"/>
              </a:ext>
            </a:extLst>
          </p:cNvPr>
          <p:cNvPicPr>
            <a:picLocks noChangeAspect="1"/>
          </p:cNvPicPr>
          <p:nvPr/>
        </p:nvPicPr>
        <p:blipFill>
          <a:blip r:embed="rId3"/>
          <a:stretch>
            <a:fillRect/>
          </a:stretch>
        </p:blipFill>
        <p:spPr>
          <a:xfrm>
            <a:off x="421132" y="1950378"/>
            <a:ext cx="4519168" cy="4528908"/>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E754AA7D-38FD-5346-A8ED-83BECAF31EE0}"/>
              </a:ext>
            </a:extLst>
          </p:cNvPr>
          <p:cNvPicPr>
            <a:picLocks noChangeAspect="1"/>
          </p:cNvPicPr>
          <p:nvPr/>
        </p:nvPicPr>
        <p:blipFill>
          <a:blip r:embed="rId4"/>
          <a:stretch>
            <a:fillRect/>
          </a:stretch>
        </p:blipFill>
        <p:spPr>
          <a:xfrm>
            <a:off x="5364479" y="2089026"/>
            <a:ext cx="6406389" cy="3140910"/>
          </a:xfrm>
          <a:prstGeom prst="roundRect">
            <a:avLst>
              <a:gd name="adj" fmla="val 11111"/>
            </a:avLst>
          </a:prstGeom>
          <a:ln w="63500" cap="rnd">
            <a:solidFill>
              <a:srgbClr val="EBEBEB"/>
            </a:solidFill>
            <a:prstDash val="solid"/>
          </a:ln>
          <a:effectLst>
            <a:outerShdw blurRad="101600" dist="50800" sx="95000" sy="95000" algn="tl" rotWithShape="0">
              <a:srgbClr val="000000">
                <a:alpha val="0"/>
              </a:srgbClr>
            </a:outerShdw>
          </a:effectLst>
          <a:scene3d>
            <a:camera prst="perspectiveFront" fov="5400000"/>
            <a:lightRig rig="threePt" dir="t">
              <a:rot lat="0" lon="0" rev="0"/>
            </a:lightRig>
          </a:scene3d>
          <a:sp3d>
            <a:bevelT w="0" h="0" prst="hardEdge"/>
            <a:extrusionClr>
              <a:srgbClr val="FFFFFF"/>
            </a:extrusionClr>
          </a:sp3d>
        </p:spPr>
      </p:pic>
      <p:pic>
        <p:nvPicPr>
          <p:cNvPr id="1026" name="Picture 2" descr="Solirius Consulting">
            <a:extLst>
              <a:ext uri="{FF2B5EF4-FFF2-40B4-BE49-F238E27FC236}">
                <a16:creationId xmlns:a16="http://schemas.microsoft.com/office/drawing/2014/main" id="{D7CC267F-9A07-8F4E-8469-E51E7C5A6A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3890" y="5718762"/>
            <a:ext cx="3048000" cy="1002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500"/>
                                        <p:tgtEl>
                                          <p:spTgt spid="1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ppt_x</p:attrName>
                                        </p:attrNameLst>
                                      </p:cBhvr>
                                      <p:tavLst>
                                        <p:tav tm="0">
                                          <p:val>
                                            <p:strVal val="#ppt_x-#ppt_w*1.125000"/>
                                          </p:val>
                                        </p:tav>
                                        <p:tav tm="100000">
                                          <p:val>
                                            <p:strVal val="#ppt_x"/>
                                          </p:val>
                                        </p:tav>
                                      </p:tavLst>
                                    </p:anim>
                                    <p:animEffect transition="in" filter="wipe(righ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8A173E67-94FA-B34F-8ED9-62DFB6E6B94F}"/>
              </a:ext>
            </a:extLst>
          </p:cNvPr>
          <p:cNvSpPr/>
          <p:nvPr/>
        </p:nvSpPr>
        <p:spPr>
          <a:xfrm>
            <a:off x="11979" y="2931275"/>
            <a:ext cx="12192000" cy="48387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0" name="Rounded Rectangle 19">
            <a:extLst>
              <a:ext uri="{FF2B5EF4-FFF2-40B4-BE49-F238E27FC236}">
                <a16:creationId xmlns:a16="http://schemas.microsoft.com/office/drawing/2014/main" id="{618126EC-9E40-B242-B0F0-2F71A261B845}"/>
              </a:ext>
            </a:extLst>
          </p:cNvPr>
          <p:cNvSpPr/>
          <p:nvPr/>
        </p:nvSpPr>
        <p:spPr>
          <a:xfrm>
            <a:off x="3993" y="3415145"/>
            <a:ext cx="12192000" cy="48387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1" name="Rounded Rectangle 20">
            <a:extLst>
              <a:ext uri="{FF2B5EF4-FFF2-40B4-BE49-F238E27FC236}">
                <a16:creationId xmlns:a16="http://schemas.microsoft.com/office/drawing/2014/main" id="{7C04A7E3-403C-504A-B1DB-73ABF89FBEA1}"/>
              </a:ext>
            </a:extLst>
          </p:cNvPr>
          <p:cNvSpPr/>
          <p:nvPr/>
        </p:nvSpPr>
        <p:spPr>
          <a:xfrm>
            <a:off x="3993" y="3899015"/>
            <a:ext cx="12192000" cy="48387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2" name="Rounded Rectangle 21">
            <a:extLst>
              <a:ext uri="{FF2B5EF4-FFF2-40B4-BE49-F238E27FC236}">
                <a16:creationId xmlns:a16="http://schemas.microsoft.com/office/drawing/2014/main" id="{C0FC78E8-B62C-C748-9163-E148E9228716}"/>
              </a:ext>
            </a:extLst>
          </p:cNvPr>
          <p:cNvSpPr/>
          <p:nvPr/>
        </p:nvSpPr>
        <p:spPr>
          <a:xfrm>
            <a:off x="3993" y="4382884"/>
            <a:ext cx="12192000" cy="960033"/>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4" name="Rectangle 13">
            <a:extLst>
              <a:ext uri="{FF2B5EF4-FFF2-40B4-BE49-F238E27FC236}">
                <a16:creationId xmlns:a16="http://schemas.microsoft.com/office/drawing/2014/main" id="{8F7FFD73-79C5-2840-9A1F-3B8BBD209F7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Admin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3993" y="2880705"/>
            <a:ext cx="12192000" cy="2462213"/>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have created a resource through admin portal:	**when user views home page, they can see newly added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edited a resource through admin portal: 	when user views home page, they can see newly updated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deleted a resource through admin portal: 	when user views home page, they can’t see old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software through admin portal: 	when user views home page, they can see new software filter.</a:t>
            </a:r>
          </a:p>
          <a:p>
            <a:r>
              <a:rPr lang="en-US" dirty="0">
                <a:solidFill>
                  <a:srgbClr val="EBEBEB"/>
                </a:solidFill>
                <a:latin typeface="Chalkboard" panose="03050602040202020205" pitchFamily="66" charset="77"/>
              </a:rPr>
              <a:t>						when user creates resource, they can use new software tag.</a:t>
            </a:r>
          </a:p>
          <a:p>
            <a:r>
              <a:rPr lang="en-US" dirty="0">
                <a:solidFill>
                  <a:srgbClr val="EBEBEB"/>
                </a:solidFill>
                <a:latin typeface="Chalkboard" panose="03050602040202020205" pitchFamily="66" charset="77"/>
              </a:rPr>
              <a:t>						when user updates resource, they can use new software tag.</a:t>
            </a:r>
          </a:p>
          <a:p>
            <a:r>
              <a:rPr lang="en-US" dirty="0">
                <a:solidFill>
                  <a:srgbClr val="EBEBEB"/>
                </a:solidFill>
                <a:latin typeface="Chalkboard" panose="03050602040202020205" pitchFamily="66" charset="77"/>
              </a:rPr>
              <a:t>						when user adds software, they can’t use new software tag.</a:t>
            </a:r>
          </a:p>
        </p:txBody>
      </p:sp>
      <p:sp>
        <p:nvSpPr>
          <p:cNvPr id="4" name="Rectangle 3">
            <a:extLst>
              <a:ext uri="{FF2B5EF4-FFF2-40B4-BE49-F238E27FC236}">
                <a16:creationId xmlns:a16="http://schemas.microsoft.com/office/drawing/2014/main" id="{5E216529-FA1B-E54A-8CF2-8B0A3179664B}"/>
              </a:ext>
            </a:extLst>
          </p:cNvPr>
          <p:cNvSpPr/>
          <p:nvPr/>
        </p:nvSpPr>
        <p:spPr>
          <a:xfrm>
            <a:off x="-3993" y="1077305"/>
            <a:ext cx="12192000" cy="382990"/>
          </a:xfrm>
          <a:prstGeom prst="rect">
            <a:avLst/>
          </a:prstGeom>
        </p:spPr>
        <p:txBody>
          <a:bodyPr wrap="square">
            <a:spAutoFit/>
          </a:bodyPr>
          <a:lstStyle/>
          <a:p>
            <a:pPr algn="ctr">
              <a:lnSpc>
                <a:spcPct val="150000"/>
              </a:lnSpc>
            </a:pPr>
            <a:r>
              <a:rPr lang="en-US" dirty="0">
                <a:solidFill>
                  <a:srgbClr val="EBEBEB"/>
                </a:solidFill>
                <a:latin typeface="Chalkboard" panose="03050602040202020205" pitchFamily="66" charset="77"/>
              </a:rPr>
              <a:t>**As an admin, I want to add a resource via admin portal, so that it updates on the front-end for the user.</a:t>
            </a:r>
          </a:p>
        </p:txBody>
      </p:sp>
    </p:spTree>
    <p:extLst>
      <p:ext uri="{BB962C8B-B14F-4D97-AF65-F5344CB8AC3E}">
        <p14:creationId xmlns:p14="http://schemas.microsoft.com/office/powerpoint/2010/main" val="239354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3"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anim calcmode="lin" valueType="num">
                                      <p:cBhvr>
                                        <p:cTn id="8" dur="400" fill="hold"/>
                                        <p:tgtEl>
                                          <p:spTgt spid="19"/>
                                        </p:tgtEl>
                                        <p:attrNameLst>
                                          <p:attrName>ppt_x</p:attrName>
                                        </p:attrNameLst>
                                      </p:cBhvr>
                                      <p:tavLst>
                                        <p:tav tm="0">
                                          <p:val>
                                            <p:strVal val="#ppt_x"/>
                                          </p:val>
                                        </p:tav>
                                        <p:tav tm="100000">
                                          <p:val>
                                            <p:strVal val="#ppt_x"/>
                                          </p:val>
                                        </p:tav>
                                      </p:tavLst>
                                    </p:anim>
                                    <p:anim calcmode="lin" valueType="num">
                                      <p:cBhvr>
                                        <p:cTn id="9" dur="400" fill="hold"/>
                                        <p:tgtEl>
                                          <p:spTgt spid="1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
                                        <p:tgtEl>
                                          <p:spTgt spid="20"/>
                                        </p:tgtEl>
                                      </p:cBhvr>
                                    </p:animEffect>
                                    <p:anim calcmode="lin" valueType="num">
                                      <p:cBhvr>
                                        <p:cTn id="15" dur="400" fill="hold"/>
                                        <p:tgtEl>
                                          <p:spTgt spid="20"/>
                                        </p:tgtEl>
                                        <p:attrNameLst>
                                          <p:attrName>ppt_x</p:attrName>
                                        </p:attrNameLst>
                                      </p:cBhvr>
                                      <p:tavLst>
                                        <p:tav tm="0">
                                          <p:val>
                                            <p:strVal val="#ppt_x"/>
                                          </p:val>
                                        </p:tav>
                                        <p:tav tm="100000">
                                          <p:val>
                                            <p:strVal val="#ppt_x"/>
                                          </p:val>
                                        </p:tav>
                                      </p:tavLst>
                                    </p:anim>
                                    <p:anim calcmode="lin" valueType="num">
                                      <p:cBhvr>
                                        <p:cTn id="16" dur="400" fill="hold"/>
                                        <p:tgtEl>
                                          <p:spTgt spid="20"/>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9" presetID="43"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
                                        <p:tgtEl>
                                          <p:spTgt spid="21"/>
                                        </p:tgtEl>
                                      </p:cBhvr>
                                    </p:animEffect>
                                    <p:anim calcmode="lin" valueType="num">
                                      <p:cBhvr>
                                        <p:cTn id="22" dur="400" fill="hold"/>
                                        <p:tgtEl>
                                          <p:spTgt spid="21"/>
                                        </p:tgtEl>
                                        <p:attrNameLst>
                                          <p:attrName>ppt_x</p:attrName>
                                        </p:attrNameLst>
                                      </p:cBhvr>
                                      <p:tavLst>
                                        <p:tav tm="0">
                                          <p:val>
                                            <p:strVal val="#ppt_x"/>
                                          </p:val>
                                        </p:tav>
                                        <p:tav tm="100000">
                                          <p:val>
                                            <p:strVal val="#ppt_x"/>
                                          </p:val>
                                        </p:tav>
                                      </p:tavLst>
                                    </p:anim>
                                    <p:anim calcmode="lin" valueType="num">
                                      <p:cBhvr>
                                        <p:cTn id="23" dur="400" fill="hold"/>
                                        <p:tgtEl>
                                          <p:spTgt spid="21"/>
                                        </p:tgtEl>
                                        <p:attrNameLst>
                                          <p:attrName>ppt_y</p:attrName>
                                        </p:attrNameLst>
                                      </p:cBhvr>
                                      <p:tavLst>
                                        <p:tav tm="0">
                                          <p:val>
                                            <p:strVal val="#ppt_y+0.31"/>
                                          </p:val>
                                        </p:tav>
                                        <p:tav tm="100000">
                                          <p:val>
                                            <p:strVal val="#ppt_y+0.31"/>
                                          </p:val>
                                        </p:tav>
                                      </p:tavLst>
                                    </p:anim>
                                    <p:anim calcmode="lin" valueType="num">
                                      <p:cBhvr>
                                        <p:cTn id="24" dur="600" decel="50000" fill="hold">
                                          <p:stCondLst>
                                            <p:cond delay="400"/>
                                          </p:stCondLst>
                                        </p:cTn>
                                        <p:tgtEl>
                                          <p:spTgt spid="21"/>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5" dur="600" decel="50000" fill="hold">
                                          <p:stCondLst>
                                            <p:cond delay="400"/>
                                          </p:stCondLst>
                                        </p:cTn>
                                        <p:tgtEl>
                                          <p:spTgt spid="21"/>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26" presetID="43"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100"/>
                                        <p:tgtEl>
                                          <p:spTgt spid="22"/>
                                        </p:tgtEl>
                                      </p:cBhvr>
                                    </p:animEffect>
                                    <p:anim calcmode="lin" valueType="num">
                                      <p:cBhvr>
                                        <p:cTn id="29" dur="400" fill="hold"/>
                                        <p:tgtEl>
                                          <p:spTgt spid="22"/>
                                        </p:tgtEl>
                                        <p:attrNameLst>
                                          <p:attrName>ppt_x</p:attrName>
                                        </p:attrNameLst>
                                      </p:cBhvr>
                                      <p:tavLst>
                                        <p:tav tm="0">
                                          <p:val>
                                            <p:strVal val="#ppt_x"/>
                                          </p:val>
                                        </p:tav>
                                        <p:tav tm="100000">
                                          <p:val>
                                            <p:strVal val="#ppt_x"/>
                                          </p:val>
                                        </p:tav>
                                      </p:tavLst>
                                    </p:anim>
                                    <p:anim calcmode="lin" valueType="num">
                                      <p:cBhvr>
                                        <p:cTn id="30" dur="400" fill="hold"/>
                                        <p:tgtEl>
                                          <p:spTgt spid="22"/>
                                        </p:tgtEl>
                                        <p:attrNameLst>
                                          <p:attrName>ppt_y</p:attrName>
                                        </p:attrNameLst>
                                      </p:cBhvr>
                                      <p:tavLst>
                                        <p:tav tm="0">
                                          <p:val>
                                            <p:strVal val="#ppt_y+0.31"/>
                                          </p:val>
                                        </p:tav>
                                        <p:tav tm="100000">
                                          <p:val>
                                            <p:strVal val="#ppt_y+0.31"/>
                                          </p:val>
                                        </p:tav>
                                      </p:tavLst>
                                    </p:anim>
                                    <p:anim calcmode="lin" valueType="num">
                                      <p:cBhvr>
                                        <p:cTn id="31" dur="600" decel="50000" fill="hold">
                                          <p:stCondLst>
                                            <p:cond delay="400"/>
                                          </p:stCondLst>
                                        </p:cTn>
                                        <p:tgtEl>
                                          <p:spTgt spid="2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2" dur="600" decel="50000" fill="hold">
                                          <p:stCondLst>
                                            <p:cond delay="400"/>
                                          </p:stCondLst>
                                        </p:cTn>
                                        <p:tgtEl>
                                          <p:spTgt spid="2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3" presetID="43"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
                                        <p:tgtEl>
                                          <p:spTgt spid="16"/>
                                        </p:tgtEl>
                                      </p:cBhvr>
                                    </p:animEffect>
                                    <p:anim calcmode="lin" valueType="num">
                                      <p:cBhvr>
                                        <p:cTn id="36" dur="400" fill="hold"/>
                                        <p:tgtEl>
                                          <p:spTgt spid="16"/>
                                        </p:tgtEl>
                                        <p:attrNameLst>
                                          <p:attrName>ppt_x</p:attrName>
                                        </p:attrNameLst>
                                      </p:cBhvr>
                                      <p:tavLst>
                                        <p:tav tm="0">
                                          <p:val>
                                            <p:strVal val="#ppt_x"/>
                                          </p:val>
                                        </p:tav>
                                        <p:tav tm="100000">
                                          <p:val>
                                            <p:strVal val="#ppt_x"/>
                                          </p:val>
                                        </p:tav>
                                      </p:tavLst>
                                    </p:anim>
                                    <p:anim calcmode="lin" valueType="num">
                                      <p:cBhvr>
                                        <p:cTn id="37" dur="400" fill="hold"/>
                                        <p:tgtEl>
                                          <p:spTgt spid="16"/>
                                        </p:tgtEl>
                                        <p:attrNameLst>
                                          <p:attrName>ppt_y</p:attrName>
                                        </p:attrNameLst>
                                      </p:cBhvr>
                                      <p:tavLst>
                                        <p:tav tm="0">
                                          <p:val>
                                            <p:strVal val="#ppt_y+0.31"/>
                                          </p:val>
                                        </p:tav>
                                        <p:tav tm="100000">
                                          <p:val>
                                            <p:strVal val="#ppt_y+0.31"/>
                                          </p:val>
                                        </p:tav>
                                      </p:tavLst>
                                    </p:anim>
                                    <p:anim calcmode="lin" valueType="num">
                                      <p:cBhvr>
                                        <p:cTn id="38" dur="600" decel="50000" fill="hold">
                                          <p:stCondLst>
                                            <p:cond delay="400"/>
                                          </p:stCondLst>
                                        </p:cTn>
                                        <p:tgtEl>
                                          <p:spTgt spid="1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9" dur="600" decel="50000" fill="hold">
                                          <p:stCondLst>
                                            <p:cond delay="400"/>
                                          </p:stCondLst>
                                        </p:cTn>
                                        <p:tgtEl>
                                          <p:spTgt spid="1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40" presetID="43" presetClass="entr" presetSubtype="0" fill="hold" grpId="0"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
                                        <p:tgtEl>
                                          <p:spTgt spid="4"/>
                                        </p:tgtEl>
                                      </p:cBhvr>
                                    </p:animEffect>
                                    <p:anim calcmode="lin" valueType="num">
                                      <p:cBhvr>
                                        <p:cTn id="43" dur="400" fill="hold"/>
                                        <p:tgtEl>
                                          <p:spTgt spid="4"/>
                                        </p:tgtEl>
                                        <p:attrNameLst>
                                          <p:attrName>ppt_x</p:attrName>
                                        </p:attrNameLst>
                                      </p:cBhvr>
                                      <p:tavLst>
                                        <p:tav tm="0">
                                          <p:val>
                                            <p:strVal val="#ppt_x"/>
                                          </p:val>
                                        </p:tav>
                                        <p:tav tm="100000">
                                          <p:val>
                                            <p:strVal val="#ppt_x"/>
                                          </p:val>
                                        </p:tav>
                                      </p:tavLst>
                                    </p:anim>
                                    <p:anim calcmode="lin" valueType="num">
                                      <p:cBhvr>
                                        <p:cTn id="44" dur="400" fill="hold"/>
                                        <p:tgtEl>
                                          <p:spTgt spid="4"/>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16"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Admin Page Test</a:t>
            </a:r>
          </a:p>
        </p:txBody>
      </p:sp>
      <p:pic>
        <p:nvPicPr>
          <p:cNvPr id="3" name="Picture 2" descr="Text&#10;&#10;Description automatically generated">
            <a:extLst>
              <a:ext uri="{FF2B5EF4-FFF2-40B4-BE49-F238E27FC236}">
                <a16:creationId xmlns:a16="http://schemas.microsoft.com/office/drawing/2014/main" id="{54C7870D-890D-204C-A703-77A0E5FA579A}"/>
              </a:ext>
            </a:extLst>
          </p:cNvPr>
          <p:cNvPicPr>
            <a:picLocks noChangeAspect="1"/>
          </p:cNvPicPr>
          <p:nvPr/>
        </p:nvPicPr>
        <p:blipFill>
          <a:blip r:embed="rId5"/>
          <a:stretch>
            <a:fillRect/>
          </a:stretch>
        </p:blipFill>
        <p:spPr>
          <a:xfrm>
            <a:off x="1" y="1677283"/>
            <a:ext cx="5106838" cy="5190241"/>
          </a:xfrm>
          <a:prstGeom prst="rect">
            <a:avLst/>
          </a:prstGeom>
        </p:spPr>
      </p:pic>
      <p:pic>
        <p:nvPicPr>
          <p:cNvPr id="6" name="adminPageTest.mov" descr="adminPageTest.mov">
            <a:hlinkClick r:id="" action="ppaction://media"/>
            <a:extLst>
              <a:ext uri="{FF2B5EF4-FFF2-40B4-BE49-F238E27FC236}">
                <a16:creationId xmlns:a16="http://schemas.microsoft.com/office/drawing/2014/main" id="{15D5CEFB-39A1-5541-AD50-6847A07724D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19908" y="1979855"/>
            <a:ext cx="8172091" cy="4585096"/>
          </a:xfrm>
          <a:prstGeom prst="rect">
            <a:avLst/>
          </a:prstGeom>
        </p:spPr>
      </p:pic>
    </p:spTree>
    <p:extLst>
      <p:ext uri="{BB962C8B-B14F-4D97-AF65-F5344CB8AC3E}">
        <p14:creationId xmlns:p14="http://schemas.microsoft.com/office/powerpoint/2010/main" val="305196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32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EA0409B-1698-7842-AA54-6E60412B9C10}"/>
              </a:ext>
            </a:extLst>
          </p:cNvPr>
          <p:cNvSpPr/>
          <p:nvPr/>
        </p:nvSpPr>
        <p:spPr>
          <a:xfrm>
            <a:off x="0" y="1815738"/>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8" name="Rounded Rectangle 7">
            <a:extLst>
              <a:ext uri="{FF2B5EF4-FFF2-40B4-BE49-F238E27FC236}">
                <a16:creationId xmlns:a16="http://schemas.microsoft.com/office/drawing/2014/main" id="{C58C00A1-869E-6346-9C95-F5ADA48A5D24}"/>
              </a:ext>
            </a:extLst>
          </p:cNvPr>
          <p:cNvSpPr/>
          <p:nvPr/>
        </p:nvSpPr>
        <p:spPr>
          <a:xfrm>
            <a:off x="0" y="2605201"/>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9" name="Rounded Rectangle 8">
            <a:extLst>
              <a:ext uri="{FF2B5EF4-FFF2-40B4-BE49-F238E27FC236}">
                <a16:creationId xmlns:a16="http://schemas.microsoft.com/office/drawing/2014/main" id="{CEC22323-877E-2B4C-9775-578EC33D18C9}"/>
              </a:ext>
            </a:extLst>
          </p:cNvPr>
          <p:cNvSpPr/>
          <p:nvPr/>
        </p:nvSpPr>
        <p:spPr>
          <a:xfrm>
            <a:off x="0" y="3429000"/>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0" name="Rounded Rectangle 9">
            <a:extLst>
              <a:ext uri="{FF2B5EF4-FFF2-40B4-BE49-F238E27FC236}">
                <a16:creationId xmlns:a16="http://schemas.microsoft.com/office/drawing/2014/main" id="{FE2E3AC1-80E1-E14F-A116-174B8AFB2566}"/>
              </a:ext>
            </a:extLst>
          </p:cNvPr>
          <p:cNvSpPr/>
          <p:nvPr/>
        </p:nvSpPr>
        <p:spPr>
          <a:xfrm>
            <a:off x="0" y="4252853"/>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1" name="Rounded Rectangle 10">
            <a:extLst>
              <a:ext uri="{FF2B5EF4-FFF2-40B4-BE49-F238E27FC236}">
                <a16:creationId xmlns:a16="http://schemas.microsoft.com/office/drawing/2014/main" id="{72142A35-304E-264B-BA13-FF7EDC43BE35}"/>
              </a:ext>
            </a:extLst>
          </p:cNvPr>
          <p:cNvSpPr/>
          <p:nvPr/>
        </p:nvSpPr>
        <p:spPr>
          <a:xfrm>
            <a:off x="0" y="5090561"/>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2" name="Rounded Rectangle 11">
            <a:extLst>
              <a:ext uri="{FF2B5EF4-FFF2-40B4-BE49-F238E27FC236}">
                <a16:creationId xmlns:a16="http://schemas.microsoft.com/office/drawing/2014/main" id="{E65A1FA1-CD9C-4346-BBB4-10220B1D6935}"/>
              </a:ext>
            </a:extLst>
          </p:cNvPr>
          <p:cNvSpPr/>
          <p:nvPr/>
        </p:nvSpPr>
        <p:spPr>
          <a:xfrm>
            <a:off x="0" y="5922012"/>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 name="Rectangle 3">
            <a:extLst>
              <a:ext uri="{FF2B5EF4-FFF2-40B4-BE49-F238E27FC236}">
                <a16:creationId xmlns:a16="http://schemas.microsoft.com/office/drawing/2014/main" id="{F811157A-DDB9-7340-98AE-89F312A3C853}"/>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Future Improvements</a:t>
            </a:r>
          </a:p>
        </p:txBody>
      </p:sp>
      <p:sp>
        <p:nvSpPr>
          <p:cNvPr id="6" name="TextBox 5">
            <a:extLst>
              <a:ext uri="{FF2B5EF4-FFF2-40B4-BE49-F238E27FC236}">
                <a16:creationId xmlns:a16="http://schemas.microsoft.com/office/drawing/2014/main" id="{C0D69D11-65C1-A142-9CE1-417C18261709}"/>
              </a:ext>
            </a:extLst>
          </p:cNvPr>
          <p:cNvSpPr txBox="1"/>
          <p:nvPr/>
        </p:nvSpPr>
        <p:spPr>
          <a:xfrm>
            <a:off x="0" y="1815738"/>
            <a:ext cx="12192000" cy="4620945"/>
          </a:xfrm>
          <a:prstGeom prst="rect">
            <a:avLst/>
          </a:prstGeom>
          <a:noFill/>
        </p:spPr>
        <p:txBody>
          <a:bodyPr wrap="square" rtlCol="0">
            <a:spAutoFit/>
          </a:bodyPr>
          <a:lstStyle/>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Make the home page phone compatible.</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Make home page more responsive to window size change.</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Add a nav bar. </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Create account feature so individuals can have access to their own private resource list / deploy the app. </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Error messages when software tag already exists.</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Search </a:t>
            </a:r>
            <a:r>
              <a:rPr lang="en-US" sz="1800" dirty="0" err="1">
                <a:solidFill>
                  <a:srgbClr val="EBEBEB"/>
                </a:solidFill>
                <a:latin typeface="Chalkboard" panose="03050602040202020205" pitchFamily="66" charset="77"/>
              </a:rPr>
              <a:t>softwares</a:t>
            </a:r>
            <a:r>
              <a:rPr lang="en-US" sz="1800" dirty="0">
                <a:solidFill>
                  <a:srgbClr val="EBEBEB"/>
                </a:solidFill>
                <a:latin typeface="Chalkboard" panose="03050602040202020205" pitchFamily="66" charset="77"/>
              </a:rPr>
              <a:t> when creating or updating a resource </a:t>
            </a:r>
          </a:p>
        </p:txBody>
      </p:sp>
    </p:spTree>
    <p:extLst>
      <p:ext uri="{BB962C8B-B14F-4D97-AF65-F5344CB8AC3E}">
        <p14:creationId xmlns:p14="http://schemas.microsoft.com/office/powerpoint/2010/main" val="253624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403893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b="1" dirty="0">
                <a:latin typeface="Chalkboard" panose="03050602040202020205" pitchFamily="66" charset="77"/>
              </a:rPr>
              <a:t>Q&amp;A</a:t>
            </a:r>
          </a:p>
        </p:txBody>
      </p:sp>
    </p:spTree>
    <p:extLst>
      <p:ext uri="{BB962C8B-B14F-4D97-AF65-F5344CB8AC3E}">
        <p14:creationId xmlns:p14="http://schemas.microsoft.com/office/powerpoint/2010/main" val="134948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applaus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5210E6-EE76-2A47-BB96-93B645987207}"/>
              </a:ext>
            </a:extLst>
          </p:cNvPr>
          <p:cNvSpPr txBox="1"/>
          <p:nvPr/>
        </p:nvSpPr>
        <p:spPr>
          <a:xfrm>
            <a:off x="143690" y="1672045"/>
            <a:ext cx="4349933" cy="1435458"/>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MVP: </a:t>
            </a:r>
          </a:p>
          <a:p>
            <a:pPr>
              <a:lnSpc>
                <a:spcPct val="150000"/>
              </a:lnSpc>
            </a:pPr>
            <a:r>
              <a:rPr lang="en-US" sz="1800" dirty="0">
                <a:solidFill>
                  <a:srgbClr val="EBEBEB"/>
                </a:solidFill>
                <a:latin typeface="Chalkboard" panose="03050602040202020205" pitchFamily="66" charset="77"/>
              </a:rPr>
              <a:t>   A web journal app for storing and accessing resources, via links.</a:t>
            </a:r>
          </a:p>
        </p:txBody>
      </p:sp>
      <p:sp>
        <p:nvSpPr>
          <p:cNvPr id="8" name="Rectangle 7">
            <a:extLst>
              <a:ext uri="{FF2B5EF4-FFF2-40B4-BE49-F238E27FC236}">
                <a16:creationId xmlns:a16="http://schemas.microsoft.com/office/drawing/2014/main" id="{E1334A4D-2428-E94F-85B5-7F4BFF4C5319}"/>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err="1">
                <a:solidFill>
                  <a:srgbClr val="EBEBEB"/>
                </a:solidFill>
                <a:latin typeface="Chalkboard" panose="03050602040202020205" pitchFamily="66" charset="77"/>
              </a:rPr>
              <a:t>Initialisation</a:t>
            </a:r>
            <a:endParaRPr lang="en-US" sz="4400" b="1" dirty="0">
              <a:latin typeface="Chalkboard" panose="03050602040202020205" pitchFamily="66" charset="77"/>
            </a:endParaRPr>
          </a:p>
        </p:txBody>
      </p:sp>
      <p:sp>
        <p:nvSpPr>
          <p:cNvPr id="9" name="TextBox 8">
            <a:extLst>
              <a:ext uri="{FF2B5EF4-FFF2-40B4-BE49-F238E27FC236}">
                <a16:creationId xmlns:a16="http://schemas.microsoft.com/office/drawing/2014/main" id="{2606ABAA-DA94-EB48-8181-793C725F577E}"/>
              </a:ext>
            </a:extLst>
          </p:cNvPr>
          <p:cNvSpPr txBox="1"/>
          <p:nvPr/>
        </p:nvSpPr>
        <p:spPr>
          <a:xfrm>
            <a:off x="143691" y="3107503"/>
            <a:ext cx="3975647" cy="3512949"/>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Reason for building this: </a:t>
            </a:r>
          </a:p>
          <a:p>
            <a:pPr>
              <a:lnSpc>
                <a:spcPct val="150000"/>
              </a:lnSpc>
            </a:pPr>
            <a:r>
              <a:rPr lang="en-US" sz="1800" dirty="0">
                <a:solidFill>
                  <a:srgbClr val="EBEBEB"/>
                </a:solidFill>
                <a:latin typeface="Chalkboard" panose="03050602040202020205" pitchFamily="66" charset="77"/>
              </a:rPr>
              <a:t>   To be able to easily find and access any resources I may come across in future, as well as getting to grips with frontend and backend technology, and getting a deeper understanding behind code which will help me with future QA work.</a:t>
            </a:r>
          </a:p>
        </p:txBody>
      </p:sp>
      <p:pic>
        <p:nvPicPr>
          <p:cNvPr id="1026" name="Picture 2">
            <a:extLst>
              <a:ext uri="{FF2B5EF4-FFF2-40B4-BE49-F238E27FC236}">
                <a16:creationId xmlns:a16="http://schemas.microsoft.com/office/drawing/2014/main" id="{1180AE8E-90AE-DB4A-A754-9CC8EC786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527" y="2126600"/>
            <a:ext cx="4838474" cy="42029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73CE2C-AFB5-9445-A0AC-F722DF249555}"/>
              </a:ext>
            </a:extLst>
          </p:cNvPr>
          <p:cNvSpPr txBox="1"/>
          <p:nvPr/>
        </p:nvSpPr>
        <p:spPr>
          <a:xfrm>
            <a:off x="4524105" y="2833367"/>
            <a:ext cx="3692248" cy="1019959"/>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Design: </a:t>
            </a:r>
          </a:p>
          <a:p>
            <a:pPr>
              <a:lnSpc>
                <a:spcPct val="150000"/>
              </a:lnSpc>
            </a:pPr>
            <a:r>
              <a:rPr lang="en-US" sz="1800" dirty="0">
                <a:solidFill>
                  <a:srgbClr val="EBEBEB"/>
                </a:solidFill>
                <a:latin typeface="Chalkboard" panose="03050602040202020205" pitchFamily="66" charset="77"/>
              </a:rPr>
              <a:t>   Using an MVC pattern.</a:t>
            </a:r>
          </a:p>
        </p:txBody>
      </p:sp>
    </p:spTree>
    <p:extLst>
      <p:ext uri="{BB962C8B-B14F-4D97-AF65-F5344CB8AC3E}">
        <p14:creationId xmlns:p14="http://schemas.microsoft.com/office/powerpoint/2010/main" val="187443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000"/>
                                        <p:tgtEl>
                                          <p:spTgt spid="1026"/>
                                        </p:tgtEl>
                                      </p:cBhvr>
                                    </p:animEffect>
                                    <p:anim calcmode="lin" valueType="num">
                                      <p:cBhvr>
                                        <p:cTn id="8" dur="2000" fill="hold"/>
                                        <p:tgtEl>
                                          <p:spTgt spid="1026"/>
                                        </p:tgtEl>
                                        <p:attrNameLst>
                                          <p:attrName>style.rotation</p:attrName>
                                        </p:attrNameLst>
                                      </p:cBhvr>
                                      <p:tavLst>
                                        <p:tav tm="0">
                                          <p:val>
                                            <p:fltVal val="720"/>
                                          </p:val>
                                        </p:tav>
                                        <p:tav tm="100000">
                                          <p:val>
                                            <p:fltVal val="0"/>
                                          </p:val>
                                        </p:tav>
                                      </p:tavLst>
                                    </p:anim>
                                    <p:anim calcmode="lin" valueType="num">
                                      <p:cBhvr>
                                        <p:cTn id="9" dur="2000" fill="hold"/>
                                        <p:tgtEl>
                                          <p:spTgt spid="1026"/>
                                        </p:tgtEl>
                                        <p:attrNameLst>
                                          <p:attrName>ppt_h</p:attrName>
                                        </p:attrNameLst>
                                      </p:cBhvr>
                                      <p:tavLst>
                                        <p:tav tm="0">
                                          <p:val>
                                            <p:fltVal val="0"/>
                                          </p:val>
                                        </p:tav>
                                        <p:tav tm="100000">
                                          <p:val>
                                            <p:strVal val="#ppt_h"/>
                                          </p:val>
                                        </p:tav>
                                      </p:tavLst>
                                    </p:anim>
                                    <p:anim calcmode="lin" valueType="num">
                                      <p:cBhvr>
                                        <p:cTn id="10" dur="2000" fill="hold"/>
                                        <p:tgtEl>
                                          <p:spTgt spid="1026"/>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User Stories</a:t>
            </a:r>
            <a:endParaRPr lang="en-US" sz="4400" b="1" dirty="0">
              <a:latin typeface="Chalkboard" panose="03050602040202020205" pitchFamily="66" charset="77"/>
            </a:endParaRPr>
          </a:p>
        </p:txBody>
      </p:sp>
      <p:sp>
        <p:nvSpPr>
          <p:cNvPr id="24" name="Rounded Rectangle 23">
            <a:extLst>
              <a:ext uri="{FF2B5EF4-FFF2-40B4-BE49-F238E27FC236}">
                <a16:creationId xmlns:a16="http://schemas.microsoft.com/office/drawing/2014/main" id="{C4E80F88-E300-044B-80D2-B3C2295A79E5}"/>
              </a:ext>
            </a:extLst>
          </p:cNvPr>
          <p:cNvSpPr/>
          <p:nvPr/>
        </p:nvSpPr>
        <p:spPr>
          <a:xfrm>
            <a:off x="4373830" y="1945960"/>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a:t>
            </a:r>
            <a:r>
              <a:rPr lang="en-US" sz="1800" dirty="0">
                <a:solidFill>
                  <a:srgbClr val="EBEBEB"/>
                </a:solidFill>
                <a:latin typeface="Chalkboard" panose="03050602040202020205" pitchFamily="66" charset="77"/>
              </a:rPr>
              <a:t> delete a resource,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it isn’t in the way.</a:t>
            </a:r>
            <a:endParaRPr lang="en-US" sz="1800" dirty="0"/>
          </a:p>
        </p:txBody>
      </p:sp>
      <p:sp>
        <p:nvSpPr>
          <p:cNvPr id="25" name="Rounded Rectangle 24">
            <a:extLst>
              <a:ext uri="{FF2B5EF4-FFF2-40B4-BE49-F238E27FC236}">
                <a16:creationId xmlns:a16="http://schemas.microsoft.com/office/drawing/2014/main" id="{20CA172E-8705-D049-A8D6-C5A298DE6A1B}"/>
              </a:ext>
            </a:extLst>
          </p:cNvPr>
          <p:cNvSpPr/>
          <p:nvPr/>
        </p:nvSpPr>
        <p:spPr>
          <a:xfrm>
            <a:off x="464745" y="1945958"/>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an admin,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add a resource via admin portal,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it updates on the front-end for the user.</a:t>
            </a:r>
          </a:p>
        </p:txBody>
      </p:sp>
      <p:sp>
        <p:nvSpPr>
          <p:cNvPr id="26" name="Rounded Rectangle 25">
            <a:extLst>
              <a:ext uri="{FF2B5EF4-FFF2-40B4-BE49-F238E27FC236}">
                <a16:creationId xmlns:a16="http://schemas.microsoft.com/office/drawing/2014/main" id="{F359CC63-1D3B-544E-866A-63F7B5BC5E10}"/>
              </a:ext>
            </a:extLst>
          </p:cNvPr>
          <p:cNvSpPr/>
          <p:nvPr/>
        </p:nvSpPr>
        <p:spPr>
          <a:xfrm>
            <a:off x="8282915" y="1945958"/>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search the resource list,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easily find resources.</a:t>
            </a:r>
            <a:endParaRPr lang="en-US" sz="1800" dirty="0"/>
          </a:p>
        </p:txBody>
      </p:sp>
      <p:sp>
        <p:nvSpPr>
          <p:cNvPr id="27" name="Rounded Rectangle 26">
            <a:extLst>
              <a:ext uri="{FF2B5EF4-FFF2-40B4-BE49-F238E27FC236}">
                <a16:creationId xmlns:a16="http://schemas.microsoft.com/office/drawing/2014/main" id="{C909AF0B-4D41-B44C-AFF9-EF1CE0D64305}"/>
              </a:ext>
            </a:extLst>
          </p:cNvPr>
          <p:cNvSpPr/>
          <p:nvPr/>
        </p:nvSpPr>
        <p:spPr>
          <a:xfrm>
            <a:off x="4411930" y="4403722"/>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create a resource,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use it in the future.</a:t>
            </a:r>
            <a:endParaRPr lang="en-US" sz="1800" dirty="0"/>
          </a:p>
        </p:txBody>
      </p:sp>
      <p:sp>
        <p:nvSpPr>
          <p:cNvPr id="28" name="Rounded Rectangle 27">
            <a:extLst>
              <a:ext uri="{FF2B5EF4-FFF2-40B4-BE49-F238E27FC236}">
                <a16:creationId xmlns:a16="http://schemas.microsoft.com/office/drawing/2014/main" id="{534D1312-1FA7-6A4D-988C-27B73F12C2C8}"/>
              </a:ext>
            </a:extLst>
          </p:cNvPr>
          <p:cNvSpPr/>
          <p:nvPr/>
        </p:nvSpPr>
        <p:spPr>
          <a:xfrm>
            <a:off x="464745" y="4359185"/>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filter the resource list,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find resources specific to the software I am using.</a:t>
            </a:r>
            <a:endParaRPr lang="en-US" sz="1800" dirty="0"/>
          </a:p>
        </p:txBody>
      </p:sp>
      <p:sp>
        <p:nvSpPr>
          <p:cNvPr id="29" name="Rounded Rectangle 28">
            <a:extLst>
              <a:ext uri="{FF2B5EF4-FFF2-40B4-BE49-F238E27FC236}">
                <a16:creationId xmlns:a16="http://schemas.microsoft.com/office/drawing/2014/main" id="{034473DD-2318-0148-946C-CB13F5186054}"/>
              </a:ext>
            </a:extLst>
          </p:cNvPr>
          <p:cNvSpPr/>
          <p:nvPr/>
        </p:nvSpPr>
        <p:spPr>
          <a:xfrm>
            <a:off x="8282914" y="4359184"/>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edit a resource,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rectify mistakes.</a:t>
            </a:r>
            <a:endParaRPr lang="en-US" sz="1800" dirty="0"/>
          </a:p>
        </p:txBody>
      </p:sp>
    </p:spTree>
    <p:extLst>
      <p:ext uri="{BB962C8B-B14F-4D97-AF65-F5344CB8AC3E}">
        <p14:creationId xmlns:p14="http://schemas.microsoft.com/office/powerpoint/2010/main" val="51852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500" fill="hold"/>
                                        <p:tgtEl>
                                          <p:spTgt spid="29"/>
                                        </p:tgtEl>
                                        <p:attrNameLst>
                                          <p:attrName>ppt_w</p:attrName>
                                        </p:attrNameLst>
                                      </p:cBhvr>
                                      <p:tavLst>
                                        <p:tav tm="0">
                                          <p:val>
                                            <p:fltVal val="0"/>
                                          </p:val>
                                        </p:tav>
                                        <p:tav tm="100000">
                                          <p:val>
                                            <p:strVal val="#ppt_w"/>
                                          </p:val>
                                        </p:tav>
                                      </p:tavLst>
                                    </p:anim>
                                    <p:anim calcmode="lin" valueType="num">
                                      <p:cBhvr>
                                        <p:cTn id="33" dur="500" fill="hold"/>
                                        <p:tgtEl>
                                          <p:spTgt spid="29"/>
                                        </p:tgtEl>
                                        <p:attrNameLst>
                                          <p:attrName>ppt_h</p:attrName>
                                        </p:attrNameLst>
                                      </p:cBhvr>
                                      <p:tavLst>
                                        <p:tav tm="0">
                                          <p:val>
                                            <p:fltVal val="0"/>
                                          </p:val>
                                        </p:tav>
                                        <p:tav tm="100000">
                                          <p:val>
                                            <p:strVal val="#ppt_h"/>
                                          </p:val>
                                        </p:tav>
                                      </p:tavLst>
                                    </p:anim>
                                    <p:animEffect transition="in" filter="fade">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EBEBEB"/>
                </a:solidFill>
                <a:latin typeface="Chalkboard" panose="03050602040202020205" pitchFamily="66" charset="77"/>
              </a:rPr>
              <a:t>Wireframe</a:t>
            </a:r>
            <a:endParaRPr lang="en-US" sz="4400" b="1" dirty="0">
              <a:latin typeface="Chalkboard" panose="03050602040202020205" pitchFamily="66" charset="77"/>
            </a:endParaRPr>
          </a:p>
        </p:txBody>
      </p:sp>
      <p:pic>
        <p:nvPicPr>
          <p:cNvPr id="3" name="Picture 2" descr="Graphical user interface&#10;&#10;Description automatically generated">
            <a:extLst>
              <a:ext uri="{FF2B5EF4-FFF2-40B4-BE49-F238E27FC236}">
                <a16:creationId xmlns:a16="http://schemas.microsoft.com/office/drawing/2014/main" id="{0DD8FE96-A570-FE46-9A87-C7AE607F1043}"/>
              </a:ext>
            </a:extLst>
          </p:cNvPr>
          <p:cNvPicPr>
            <a:picLocks noChangeAspect="1"/>
          </p:cNvPicPr>
          <p:nvPr/>
        </p:nvPicPr>
        <p:blipFill>
          <a:blip r:embed="rId3"/>
          <a:stretch>
            <a:fillRect/>
          </a:stretch>
        </p:blipFill>
        <p:spPr>
          <a:xfrm>
            <a:off x="6522480" y="1755774"/>
            <a:ext cx="3454400" cy="49149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8FA816D-A46C-6D46-90ED-EED5B68F0FA2}"/>
              </a:ext>
            </a:extLst>
          </p:cNvPr>
          <p:cNvPicPr>
            <a:picLocks noChangeAspect="1"/>
          </p:cNvPicPr>
          <p:nvPr/>
        </p:nvPicPr>
        <p:blipFill>
          <a:blip r:embed="rId4"/>
          <a:stretch>
            <a:fillRect/>
          </a:stretch>
        </p:blipFill>
        <p:spPr>
          <a:xfrm>
            <a:off x="2085958" y="1751132"/>
            <a:ext cx="3583564" cy="4919542"/>
          </a:xfrm>
          <a:prstGeom prst="rect">
            <a:avLst/>
          </a:prstGeom>
        </p:spPr>
      </p:pic>
    </p:spTree>
    <p:extLst>
      <p:ext uri="{BB962C8B-B14F-4D97-AF65-F5344CB8AC3E}">
        <p14:creationId xmlns:p14="http://schemas.microsoft.com/office/powerpoint/2010/main" val="369763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EBEBEB"/>
                </a:solidFill>
                <a:latin typeface="Chalkboard" panose="03050602040202020205" pitchFamily="66" charset="77"/>
              </a:rPr>
              <a:t>Wireframe</a:t>
            </a:r>
            <a:endParaRPr lang="en-US" sz="4400" b="1" dirty="0">
              <a:latin typeface="Chalkboard" panose="03050602040202020205" pitchFamily="66" charset="77"/>
            </a:endParaRPr>
          </a:p>
        </p:txBody>
      </p:sp>
      <p:pic>
        <p:nvPicPr>
          <p:cNvPr id="5" name="Picture 4" descr="Diagram&#10;&#10;Description automatically generated">
            <a:extLst>
              <a:ext uri="{FF2B5EF4-FFF2-40B4-BE49-F238E27FC236}">
                <a16:creationId xmlns:a16="http://schemas.microsoft.com/office/drawing/2014/main" id="{BD37BDCB-99E0-2B40-A134-FD0D8AF24134}"/>
              </a:ext>
            </a:extLst>
          </p:cNvPr>
          <p:cNvPicPr>
            <a:picLocks noChangeAspect="1"/>
          </p:cNvPicPr>
          <p:nvPr/>
        </p:nvPicPr>
        <p:blipFill rotWithShape="1">
          <a:blip r:embed="rId3"/>
          <a:srcRect l="29887" r="13658" b="55608"/>
          <a:stretch/>
        </p:blipFill>
        <p:spPr>
          <a:xfrm>
            <a:off x="442913" y="1828800"/>
            <a:ext cx="4614862" cy="4636812"/>
          </a:xfrm>
          <a:prstGeom prst="rect">
            <a:avLst/>
          </a:prstGeom>
        </p:spPr>
      </p:pic>
      <p:pic>
        <p:nvPicPr>
          <p:cNvPr id="6" name="Picture 5" descr="Diagram&#10;&#10;Description automatically generated">
            <a:extLst>
              <a:ext uri="{FF2B5EF4-FFF2-40B4-BE49-F238E27FC236}">
                <a16:creationId xmlns:a16="http://schemas.microsoft.com/office/drawing/2014/main" id="{C79FEDBF-E069-1041-A4CD-8CCF84C391D4}"/>
              </a:ext>
            </a:extLst>
          </p:cNvPr>
          <p:cNvPicPr>
            <a:picLocks noChangeAspect="1"/>
          </p:cNvPicPr>
          <p:nvPr/>
        </p:nvPicPr>
        <p:blipFill rotWithShape="1">
          <a:blip r:embed="rId3"/>
          <a:srcRect l="12762" t="68880"/>
          <a:stretch/>
        </p:blipFill>
        <p:spPr>
          <a:xfrm>
            <a:off x="5057775" y="2500910"/>
            <a:ext cx="7223493" cy="3292592"/>
          </a:xfrm>
          <a:prstGeom prst="rect">
            <a:avLst/>
          </a:prstGeom>
        </p:spPr>
      </p:pic>
    </p:spTree>
    <p:extLst>
      <p:ext uri="{BB962C8B-B14F-4D97-AF65-F5344CB8AC3E}">
        <p14:creationId xmlns:p14="http://schemas.microsoft.com/office/powerpoint/2010/main" val="1637055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371EAA6-DAE6-7043-BB87-43BD99E2490E}"/>
              </a:ext>
            </a:extLst>
          </p:cNvPr>
          <p:cNvSpPr/>
          <p:nvPr/>
        </p:nvSpPr>
        <p:spPr>
          <a:xfrm>
            <a:off x="3241964" y="3127526"/>
            <a:ext cx="5832763" cy="1790837"/>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Demo</a:t>
            </a:r>
          </a:p>
        </p:txBody>
      </p:sp>
      <p:sp>
        <p:nvSpPr>
          <p:cNvPr id="5" name="TextBox 4">
            <a:hlinkClick r:id="rId3"/>
            <a:extLst>
              <a:ext uri="{FF2B5EF4-FFF2-40B4-BE49-F238E27FC236}">
                <a16:creationId xmlns:a16="http://schemas.microsoft.com/office/drawing/2014/main" id="{F7934BA2-EB5E-F448-A392-88BACA88B96D}"/>
              </a:ext>
            </a:extLst>
          </p:cNvPr>
          <p:cNvSpPr txBox="1"/>
          <p:nvPr/>
        </p:nvSpPr>
        <p:spPr>
          <a:xfrm>
            <a:off x="0" y="3127527"/>
            <a:ext cx="12192000" cy="1337867"/>
          </a:xfrm>
          <a:prstGeom prst="rect">
            <a:avLst/>
          </a:prstGeom>
          <a:noFill/>
        </p:spPr>
        <p:txBody>
          <a:bodyPr wrap="square" rtlCol="0">
            <a:spAutoFit/>
          </a:bodyPr>
          <a:lstStyle/>
          <a:p>
            <a:pPr algn="ctr">
              <a:lnSpc>
                <a:spcPct val="150000"/>
              </a:lnSpc>
            </a:pPr>
            <a:r>
              <a:rPr lang="en-US" sz="6000" dirty="0">
                <a:ln w="9525">
                  <a:noFill/>
                </a:ln>
                <a:solidFill>
                  <a:srgbClr val="EBEBEB"/>
                </a:solidFill>
                <a:latin typeface="Chalkboard" panose="03050602040202020205" pitchFamily="66" charset="77"/>
              </a:rPr>
              <a:t>My journal app</a:t>
            </a:r>
          </a:p>
        </p:txBody>
      </p:sp>
    </p:spTree>
    <p:extLst>
      <p:ext uri="{BB962C8B-B14F-4D97-AF65-F5344CB8AC3E}">
        <p14:creationId xmlns:p14="http://schemas.microsoft.com/office/powerpoint/2010/main" val="405732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B55EDCB9-FD71-4049-9EF8-136A6DFC2027}"/>
              </a:ext>
            </a:extLst>
          </p:cNvPr>
          <p:cNvSpPr/>
          <p:nvPr/>
        </p:nvSpPr>
        <p:spPr>
          <a:xfrm>
            <a:off x="0" y="4711485"/>
            <a:ext cx="12192000" cy="460020"/>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2" name="Rounded Rectangle 41">
            <a:extLst>
              <a:ext uri="{FF2B5EF4-FFF2-40B4-BE49-F238E27FC236}">
                <a16:creationId xmlns:a16="http://schemas.microsoft.com/office/drawing/2014/main" id="{E5629E1C-F4FE-524E-8D88-35B51DA64F97}"/>
              </a:ext>
            </a:extLst>
          </p:cNvPr>
          <p:cNvSpPr/>
          <p:nvPr/>
        </p:nvSpPr>
        <p:spPr>
          <a:xfrm>
            <a:off x="0" y="5171505"/>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3" name="Rounded Rectangle 42">
            <a:extLst>
              <a:ext uri="{FF2B5EF4-FFF2-40B4-BE49-F238E27FC236}">
                <a16:creationId xmlns:a16="http://schemas.microsoft.com/office/drawing/2014/main" id="{D3EFE0E4-AD4F-FD45-89DE-0182DC43ADDF}"/>
              </a:ext>
            </a:extLst>
          </p:cNvPr>
          <p:cNvSpPr/>
          <p:nvPr/>
        </p:nvSpPr>
        <p:spPr>
          <a:xfrm>
            <a:off x="0" y="5589959"/>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4" name="Rounded Rectangle 43">
            <a:extLst>
              <a:ext uri="{FF2B5EF4-FFF2-40B4-BE49-F238E27FC236}">
                <a16:creationId xmlns:a16="http://schemas.microsoft.com/office/drawing/2014/main" id="{7B0AE777-F216-674A-A957-CF7787EC259A}"/>
              </a:ext>
            </a:extLst>
          </p:cNvPr>
          <p:cNvSpPr/>
          <p:nvPr/>
        </p:nvSpPr>
        <p:spPr>
          <a:xfrm>
            <a:off x="0" y="6008413"/>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5" name="Rounded Rectangle 44">
            <a:extLst>
              <a:ext uri="{FF2B5EF4-FFF2-40B4-BE49-F238E27FC236}">
                <a16:creationId xmlns:a16="http://schemas.microsoft.com/office/drawing/2014/main" id="{716A2582-7142-BD46-95BC-E08EB605FEF4}"/>
              </a:ext>
            </a:extLst>
          </p:cNvPr>
          <p:cNvSpPr/>
          <p:nvPr/>
        </p:nvSpPr>
        <p:spPr>
          <a:xfrm>
            <a:off x="0" y="6426867"/>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5" name="Rounded Rectangle 34">
            <a:extLst>
              <a:ext uri="{FF2B5EF4-FFF2-40B4-BE49-F238E27FC236}">
                <a16:creationId xmlns:a16="http://schemas.microsoft.com/office/drawing/2014/main" id="{B3FAE35D-56CB-E349-A318-33918D937882}"/>
              </a:ext>
            </a:extLst>
          </p:cNvPr>
          <p:cNvSpPr/>
          <p:nvPr/>
        </p:nvSpPr>
        <p:spPr>
          <a:xfrm>
            <a:off x="0" y="3022169"/>
            <a:ext cx="12192000" cy="1689316"/>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4" name="Rounded Rectangle 33">
            <a:extLst>
              <a:ext uri="{FF2B5EF4-FFF2-40B4-BE49-F238E27FC236}">
                <a16:creationId xmlns:a16="http://schemas.microsoft.com/office/drawing/2014/main" id="{D411FEA4-B737-704C-AC93-C7FABA0EC3A7}"/>
              </a:ext>
            </a:extLst>
          </p:cNvPr>
          <p:cNvSpPr/>
          <p:nvPr/>
        </p:nvSpPr>
        <p:spPr>
          <a:xfrm>
            <a:off x="0" y="1613316"/>
            <a:ext cx="12192000" cy="1408853"/>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9" name="Rectangle 28">
            <a:extLst>
              <a:ext uri="{FF2B5EF4-FFF2-40B4-BE49-F238E27FC236}">
                <a16:creationId xmlns:a16="http://schemas.microsoft.com/office/drawing/2014/main" id="{9E4F5673-992B-0A4D-BDE8-3F6FBF7FEF2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Home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1600200"/>
            <a:ext cx="12192000" cy="5262979"/>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home page:	 	when I click ‘create new resource’ button, I am redirected to create new resource page.</a:t>
            </a:r>
          </a:p>
          <a:p>
            <a:r>
              <a:rPr lang="en-US" dirty="0">
                <a:solidFill>
                  <a:srgbClr val="EBEBEB"/>
                </a:solidFill>
                <a:latin typeface="Chalkboard" panose="03050602040202020205" pitchFamily="66" charset="77"/>
              </a:rPr>
              <a:t>			 	when I click ‘add software’ button, I am redirected to add software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scroll to bottom of page, footer reads “Journal app created by Nilay Patel” and “Journal 				   	   app created by @</a:t>
            </a:r>
            <a:r>
              <a:rPr lang="en-US" dirty="0" err="1">
                <a:solidFill>
                  <a:srgbClr val="EBEBEB"/>
                </a:solidFill>
                <a:latin typeface="Chalkboard" panose="03050602040202020205" pitchFamily="66" charset="77"/>
              </a:rPr>
              <a:t>twonil</a:t>
            </a:r>
            <a:r>
              <a:rPr lang="en-US" dirty="0">
                <a:solidFill>
                  <a:srgbClr val="EBEBEB"/>
                </a:solidFill>
                <a:latin typeface="Chalkboard" panose="03050602040202020205" pitchFamily="66" charset="77"/>
              </a:rPr>
              <a:t>” at some point.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resources in the table:	**when I use the search bar, the table is filtered to that search.</a:t>
            </a:r>
          </a:p>
          <a:p>
            <a:r>
              <a:rPr lang="en-US" dirty="0">
                <a:solidFill>
                  <a:srgbClr val="EBEBEB"/>
                </a:solidFill>
                <a:latin typeface="Chalkboard" panose="03050602040202020205" pitchFamily="66" charset="77"/>
              </a:rPr>
              <a:t>				****when I click a software filter, the table is filtered to those software tags.</a:t>
            </a:r>
          </a:p>
          <a:p>
            <a:r>
              <a:rPr lang="en-US" dirty="0">
                <a:solidFill>
                  <a:srgbClr val="EBEBEB"/>
                </a:solidFill>
                <a:latin typeface="Chalkboard" panose="03050602040202020205" pitchFamily="66" charset="77"/>
              </a:rPr>
              <a:t>				when I click a software tag, the table is filtered to those software tags.</a:t>
            </a:r>
          </a:p>
          <a:p>
            <a:r>
              <a:rPr lang="en-US" dirty="0">
                <a:solidFill>
                  <a:srgbClr val="EBEBEB"/>
                </a:solidFill>
                <a:latin typeface="Chalkboard" panose="03050602040202020205" pitchFamily="66" charset="77"/>
              </a:rPr>
              <a:t> 				when I click a link, I am redirected to the link.</a:t>
            </a:r>
          </a:p>
          <a:p>
            <a:r>
              <a:rPr lang="en-US" dirty="0">
                <a:solidFill>
                  <a:srgbClr val="EBEBEB"/>
                </a:solidFill>
                <a:latin typeface="Chalkboard" panose="03050602040202020205" pitchFamily="66" charset="77"/>
              </a:rPr>
              <a:t> 				when I click an attachment, the attachment is loaded.</a:t>
            </a:r>
          </a:p>
          <a:p>
            <a:r>
              <a:rPr lang="en-US" dirty="0">
                <a:solidFill>
                  <a:srgbClr val="EBEBEB"/>
                </a:solidFill>
                <a:latin typeface="Chalkboard" panose="03050602040202020205" pitchFamily="66" charset="77"/>
              </a:rPr>
              <a:t> 				when I click delete button, the page redirects to confirmation page.</a:t>
            </a:r>
          </a:p>
          <a:p>
            <a:r>
              <a:rPr lang="en-US" dirty="0">
                <a:solidFill>
                  <a:srgbClr val="EBEBEB"/>
                </a:solidFill>
                <a:latin typeface="Chalkboard" panose="03050602040202020205" pitchFamily="66" charset="77"/>
              </a:rPr>
              <a:t>				when I click edit button, the page redirects to edit resource page.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no resources in the table:	when I look at the page, I get “</a:t>
            </a:r>
            <a:r>
              <a:rPr lang="en-GB" dirty="0">
                <a:solidFill>
                  <a:srgbClr val="EBEBEB"/>
                </a:solidFill>
                <a:latin typeface="Chalkboard" panose="03050602040202020205" pitchFamily="66" charset="77"/>
              </a:rPr>
              <a:t>No resources are available” message</a:t>
            </a:r>
            <a:r>
              <a:rPr lang="en-US" dirty="0">
                <a:solidFill>
                  <a:srgbClr val="EBEBEB"/>
                </a:solidFill>
                <a:latin typeface="Chalkboard" panose="03050602040202020205" pitchFamily="66" charset="77"/>
              </a:rPr>
              <a: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new software:	when I look at the page, I see the new software on the filter tabs. </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deleted a resource:	when I look at the table, the selected resource is not present.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created a resource: 	when I look at the table, the new resource is present.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updated a resource: 	when I look at the table, the existing resource is updated. </a:t>
            </a:r>
          </a:p>
        </p:txBody>
      </p:sp>
      <p:sp>
        <p:nvSpPr>
          <p:cNvPr id="32" name="Rectangle 31">
            <a:extLst>
              <a:ext uri="{FF2B5EF4-FFF2-40B4-BE49-F238E27FC236}">
                <a16:creationId xmlns:a16="http://schemas.microsoft.com/office/drawing/2014/main" id="{9E68E3C3-A22F-C645-B7E1-1D9ECA00B3C8}"/>
              </a:ext>
            </a:extLst>
          </p:cNvPr>
          <p:cNvSpPr/>
          <p:nvPr/>
        </p:nvSpPr>
        <p:spPr>
          <a:xfrm>
            <a:off x="-139700" y="1063864"/>
            <a:ext cx="12192000" cy="523220"/>
          </a:xfrm>
          <a:prstGeom prst="rect">
            <a:avLst/>
          </a:prstGeom>
        </p:spPr>
        <p:txBody>
          <a:bodyPr wrap="square">
            <a:spAutoFit/>
          </a:bodyPr>
          <a:lstStyle/>
          <a:p>
            <a:pPr algn="ctr"/>
            <a:r>
              <a:rPr lang="en-US" dirty="0">
                <a:solidFill>
                  <a:srgbClr val="EBEBEB"/>
                </a:solidFill>
                <a:latin typeface="Chalkboard" panose="03050602040202020205" pitchFamily="66" charset="77"/>
              </a:rPr>
              <a:t>**As a user, I want to search the resource list, so that I can easily find resources.</a:t>
            </a:r>
          </a:p>
          <a:p>
            <a:pPr algn="ctr"/>
            <a:r>
              <a:rPr lang="en-US" dirty="0">
                <a:solidFill>
                  <a:srgbClr val="EBEBEB"/>
                </a:solidFill>
                <a:latin typeface="Chalkboard" panose="03050602040202020205" pitchFamily="66" charset="77"/>
              </a:rPr>
              <a:t>****As a user, I want to filter the software tags, so that I can find resources specific to the software I am using.</a:t>
            </a:r>
          </a:p>
        </p:txBody>
      </p:sp>
    </p:spTree>
    <p:extLst>
      <p:ext uri="{BB962C8B-B14F-4D97-AF65-F5344CB8AC3E}">
        <p14:creationId xmlns:p14="http://schemas.microsoft.com/office/powerpoint/2010/main" val="27805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1000" fill="hold"/>
                                        <p:tgtEl>
                                          <p:spTgt spid="37"/>
                                        </p:tgtEl>
                                        <p:attrNameLst>
                                          <p:attrName>ppt_w</p:attrName>
                                        </p:attrNameLst>
                                      </p:cBhvr>
                                      <p:tavLst>
                                        <p:tav tm="0">
                                          <p:val>
                                            <p:fltVal val="0"/>
                                          </p:val>
                                        </p:tav>
                                        <p:tav tm="100000">
                                          <p:val>
                                            <p:strVal val="#ppt_w"/>
                                          </p:val>
                                        </p:tav>
                                      </p:tavLst>
                                    </p:anim>
                                    <p:anim calcmode="lin" valueType="num">
                                      <p:cBhvr>
                                        <p:cTn id="8" dur="1000" fill="hold"/>
                                        <p:tgtEl>
                                          <p:spTgt spid="37"/>
                                        </p:tgtEl>
                                        <p:attrNameLst>
                                          <p:attrName>ppt_h</p:attrName>
                                        </p:attrNameLst>
                                      </p:cBhvr>
                                      <p:tavLst>
                                        <p:tav tm="0">
                                          <p:val>
                                            <p:fltVal val="0"/>
                                          </p:val>
                                        </p:tav>
                                        <p:tav tm="100000">
                                          <p:val>
                                            <p:strVal val="#ppt_h"/>
                                          </p:val>
                                        </p:tav>
                                      </p:tavLst>
                                    </p:anim>
                                    <p:anim calcmode="lin" valueType="num">
                                      <p:cBhvr>
                                        <p:cTn id="9"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7"/>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 calcmode="lin" valueType="num">
                                      <p:cBhvr>
                                        <p:cTn id="13" dur="1000" fill="hold"/>
                                        <p:tgtEl>
                                          <p:spTgt spid="42"/>
                                        </p:tgtEl>
                                        <p:attrNameLst>
                                          <p:attrName>ppt_w</p:attrName>
                                        </p:attrNameLst>
                                      </p:cBhvr>
                                      <p:tavLst>
                                        <p:tav tm="0">
                                          <p:val>
                                            <p:fltVal val="0"/>
                                          </p:val>
                                        </p:tav>
                                        <p:tav tm="100000">
                                          <p:val>
                                            <p:strVal val="#ppt_w"/>
                                          </p:val>
                                        </p:tav>
                                      </p:tavLst>
                                    </p:anim>
                                    <p:anim calcmode="lin" valueType="num">
                                      <p:cBhvr>
                                        <p:cTn id="14" dur="1000" fill="hold"/>
                                        <p:tgtEl>
                                          <p:spTgt spid="42"/>
                                        </p:tgtEl>
                                        <p:attrNameLst>
                                          <p:attrName>ppt_h</p:attrName>
                                        </p:attrNameLst>
                                      </p:cBhvr>
                                      <p:tavLst>
                                        <p:tav tm="0">
                                          <p:val>
                                            <p:fltVal val="0"/>
                                          </p:val>
                                        </p:tav>
                                        <p:tav tm="100000">
                                          <p:val>
                                            <p:strVal val="#ppt_h"/>
                                          </p:val>
                                        </p:tav>
                                      </p:tavLst>
                                    </p:anim>
                                    <p:anim calcmode="lin" valueType="num">
                                      <p:cBhvr>
                                        <p:cTn id="15"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42"/>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1000" fill="hold"/>
                                        <p:tgtEl>
                                          <p:spTgt spid="43"/>
                                        </p:tgtEl>
                                        <p:attrNameLst>
                                          <p:attrName>ppt_w</p:attrName>
                                        </p:attrNameLst>
                                      </p:cBhvr>
                                      <p:tavLst>
                                        <p:tav tm="0">
                                          <p:val>
                                            <p:fltVal val="0"/>
                                          </p:val>
                                        </p:tav>
                                        <p:tav tm="100000">
                                          <p:val>
                                            <p:strVal val="#ppt_w"/>
                                          </p:val>
                                        </p:tav>
                                      </p:tavLst>
                                    </p:anim>
                                    <p:anim calcmode="lin" valueType="num">
                                      <p:cBhvr>
                                        <p:cTn id="20" dur="1000" fill="hold"/>
                                        <p:tgtEl>
                                          <p:spTgt spid="43"/>
                                        </p:tgtEl>
                                        <p:attrNameLst>
                                          <p:attrName>ppt_h</p:attrName>
                                        </p:attrNameLst>
                                      </p:cBhvr>
                                      <p:tavLst>
                                        <p:tav tm="0">
                                          <p:val>
                                            <p:fltVal val="0"/>
                                          </p:val>
                                        </p:tav>
                                        <p:tav tm="100000">
                                          <p:val>
                                            <p:strVal val="#ppt_h"/>
                                          </p:val>
                                        </p:tav>
                                      </p:tavLst>
                                    </p:anim>
                                    <p:anim calcmode="lin" valueType="num">
                                      <p:cBhvr>
                                        <p:cTn id="21" dur="1000" fill="hold"/>
                                        <p:tgtEl>
                                          <p:spTgt spid="43"/>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43"/>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 calcmode="lin" valueType="num">
                                      <p:cBhvr>
                                        <p:cTn id="25" dur="1000" fill="hold"/>
                                        <p:tgtEl>
                                          <p:spTgt spid="44"/>
                                        </p:tgtEl>
                                        <p:attrNameLst>
                                          <p:attrName>ppt_w</p:attrName>
                                        </p:attrNameLst>
                                      </p:cBhvr>
                                      <p:tavLst>
                                        <p:tav tm="0">
                                          <p:val>
                                            <p:fltVal val="0"/>
                                          </p:val>
                                        </p:tav>
                                        <p:tav tm="100000">
                                          <p:val>
                                            <p:strVal val="#ppt_w"/>
                                          </p:val>
                                        </p:tav>
                                      </p:tavLst>
                                    </p:anim>
                                    <p:anim calcmode="lin" valueType="num">
                                      <p:cBhvr>
                                        <p:cTn id="26" dur="1000" fill="hold"/>
                                        <p:tgtEl>
                                          <p:spTgt spid="44"/>
                                        </p:tgtEl>
                                        <p:attrNameLst>
                                          <p:attrName>ppt_h</p:attrName>
                                        </p:attrNameLst>
                                      </p:cBhvr>
                                      <p:tavLst>
                                        <p:tav tm="0">
                                          <p:val>
                                            <p:fltVal val="0"/>
                                          </p:val>
                                        </p:tav>
                                        <p:tav tm="100000">
                                          <p:val>
                                            <p:strVal val="#ppt_h"/>
                                          </p:val>
                                        </p:tav>
                                      </p:tavLst>
                                    </p:anim>
                                    <p:anim calcmode="lin" valueType="num">
                                      <p:cBhvr>
                                        <p:cTn id="27" dur="1000" fill="hold"/>
                                        <p:tgtEl>
                                          <p:spTgt spid="44"/>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44"/>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p:cTn id="31" dur="1000" fill="hold"/>
                                        <p:tgtEl>
                                          <p:spTgt spid="45"/>
                                        </p:tgtEl>
                                        <p:attrNameLst>
                                          <p:attrName>ppt_w</p:attrName>
                                        </p:attrNameLst>
                                      </p:cBhvr>
                                      <p:tavLst>
                                        <p:tav tm="0">
                                          <p:val>
                                            <p:fltVal val="0"/>
                                          </p:val>
                                        </p:tav>
                                        <p:tav tm="100000">
                                          <p:val>
                                            <p:strVal val="#ppt_w"/>
                                          </p:val>
                                        </p:tav>
                                      </p:tavLst>
                                    </p:anim>
                                    <p:anim calcmode="lin" valueType="num">
                                      <p:cBhvr>
                                        <p:cTn id="32" dur="1000" fill="hold"/>
                                        <p:tgtEl>
                                          <p:spTgt spid="45"/>
                                        </p:tgtEl>
                                        <p:attrNameLst>
                                          <p:attrName>ppt_h</p:attrName>
                                        </p:attrNameLst>
                                      </p:cBhvr>
                                      <p:tavLst>
                                        <p:tav tm="0">
                                          <p:val>
                                            <p:fltVal val="0"/>
                                          </p:val>
                                        </p:tav>
                                        <p:tav tm="100000">
                                          <p:val>
                                            <p:strVal val="#ppt_h"/>
                                          </p:val>
                                        </p:tav>
                                      </p:tavLst>
                                    </p:anim>
                                    <p:anim calcmode="lin" valueType="num">
                                      <p:cBhvr>
                                        <p:cTn id="33" dur="1000" fill="hold"/>
                                        <p:tgtEl>
                                          <p:spTgt spid="45"/>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45"/>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p:cTn id="37" dur="1000" fill="hold"/>
                                        <p:tgtEl>
                                          <p:spTgt spid="35"/>
                                        </p:tgtEl>
                                        <p:attrNameLst>
                                          <p:attrName>ppt_w</p:attrName>
                                        </p:attrNameLst>
                                      </p:cBhvr>
                                      <p:tavLst>
                                        <p:tav tm="0">
                                          <p:val>
                                            <p:fltVal val="0"/>
                                          </p:val>
                                        </p:tav>
                                        <p:tav tm="100000">
                                          <p:val>
                                            <p:strVal val="#ppt_w"/>
                                          </p:val>
                                        </p:tav>
                                      </p:tavLst>
                                    </p:anim>
                                    <p:anim calcmode="lin" valueType="num">
                                      <p:cBhvr>
                                        <p:cTn id="38" dur="1000" fill="hold"/>
                                        <p:tgtEl>
                                          <p:spTgt spid="35"/>
                                        </p:tgtEl>
                                        <p:attrNameLst>
                                          <p:attrName>ppt_h</p:attrName>
                                        </p:attrNameLst>
                                      </p:cBhvr>
                                      <p:tavLst>
                                        <p:tav tm="0">
                                          <p:val>
                                            <p:fltVal val="0"/>
                                          </p:val>
                                        </p:tav>
                                        <p:tav tm="100000">
                                          <p:val>
                                            <p:strVal val="#ppt_h"/>
                                          </p:val>
                                        </p:tav>
                                      </p:tavLst>
                                    </p:anim>
                                    <p:anim calcmode="lin" valueType="num">
                                      <p:cBhvr>
                                        <p:cTn id="39" dur="1000" fill="hold"/>
                                        <p:tgtEl>
                                          <p:spTgt spid="35"/>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5"/>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1000" fill="hold"/>
                                        <p:tgtEl>
                                          <p:spTgt spid="34"/>
                                        </p:tgtEl>
                                        <p:attrNameLst>
                                          <p:attrName>ppt_w</p:attrName>
                                        </p:attrNameLst>
                                      </p:cBhvr>
                                      <p:tavLst>
                                        <p:tav tm="0">
                                          <p:val>
                                            <p:fltVal val="0"/>
                                          </p:val>
                                        </p:tav>
                                        <p:tav tm="100000">
                                          <p:val>
                                            <p:strVal val="#ppt_w"/>
                                          </p:val>
                                        </p:tav>
                                      </p:tavLst>
                                    </p:anim>
                                    <p:anim calcmode="lin" valueType="num">
                                      <p:cBhvr>
                                        <p:cTn id="44" dur="1000" fill="hold"/>
                                        <p:tgtEl>
                                          <p:spTgt spid="34"/>
                                        </p:tgtEl>
                                        <p:attrNameLst>
                                          <p:attrName>ppt_h</p:attrName>
                                        </p:attrNameLst>
                                      </p:cBhvr>
                                      <p:tavLst>
                                        <p:tav tm="0">
                                          <p:val>
                                            <p:fltVal val="0"/>
                                          </p:val>
                                        </p:tav>
                                        <p:tav tm="100000">
                                          <p:val>
                                            <p:strVal val="#ppt_h"/>
                                          </p:val>
                                        </p:tav>
                                      </p:tavLst>
                                    </p:anim>
                                    <p:anim calcmode="lin" valueType="num">
                                      <p:cBhvr>
                                        <p:cTn id="45"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34"/>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1000" fill="hold"/>
                                        <p:tgtEl>
                                          <p:spTgt spid="16"/>
                                        </p:tgtEl>
                                        <p:attrNameLst>
                                          <p:attrName>ppt_w</p:attrName>
                                        </p:attrNameLst>
                                      </p:cBhvr>
                                      <p:tavLst>
                                        <p:tav tm="0">
                                          <p:val>
                                            <p:fltVal val="0"/>
                                          </p:val>
                                        </p:tav>
                                        <p:tav tm="100000">
                                          <p:val>
                                            <p:strVal val="#ppt_w"/>
                                          </p:val>
                                        </p:tav>
                                      </p:tavLst>
                                    </p:anim>
                                    <p:anim calcmode="lin" valueType="num">
                                      <p:cBhvr>
                                        <p:cTn id="50" dur="1000" fill="hold"/>
                                        <p:tgtEl>
                                          <p:spTgt spid="16"/>
                                        </p:tgtEl>
                                        <p:attrNameLst>
                                          <p:attrName>ppt_h</p:attrName>
                                        </p:attrNameLst>
                                      </p:cBhvr>
                                      <p:tavLst>
                                        <p:tav tm="0">
                                          <p:val>
                                            <p:fltVal val="0"/>
                                          </p:val>
                                        </p:tav>
                                        <p:tav tm="100000">
                                          <p:val>
                                            <p:strVal val="#ppt_h"/>
                                          </p:val>
                                        </p:tav>
                                      </p:tavLst>
                                    </p:anim>
                                    <p:anim calcmode="lin" valueType="num">
                                      <p:cBhvr>
                                        <p:cTn id="51"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16"/>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p:cTn id="55" dur="1000" fill="hold"/>
                                        <p:tgtEl>
                                          <p:spTgt spid="32"/>
                                        </p:tgtEl>
                                        <p:attrNameLst>
                                          <p:attrName>ppt_w</p:attrName>
                                        </p:attrNameLst>
                                      </p:cBhvr>
                                      <p:tavLst>
                                        <p:tav tm="0">
                                          <p:val>
                                            <p:fltVal val="0"/>
                                          </p:val>
                                        </p:tav>
                                        <p:tav tm="100000">
                                          <p:val>
                                            <p:strVal val="#ppt_w"/>
                                          </p:val>
                                        </p:tav>
                                      </p:tavLst>
                                    </p:anim>
                                    <p:anim calcmode="lin" valueType="num">
                                      <p:cBhvr>
                                        <p:cTn id="56" dur="1000" fill="hold"/>
                                        <p:tgtEl>
                                          <p:spTgt spid="32"/>
                                        </p:tgtEl>
                                        <p:attrNameLst>
                                          <p:attrName>ppt_h</p:attrName>
                                        </p:attrNameLst>
                                      </p:cBhvr>
                                      <p:tavLst>
                                        <p:tav tm="0">
                                          <p:val>
                                            <p:fltVal val="0"/>
                                          </p:val>
                                        </p:tav>
                                        <p:tav tm="100000">
                                          <p:val>
                                            <p:strVal val="#ppt_h"/>
                                          </p:val>
                                        </p:tav>
                                      </p:tavLst>
                                    </p:anim>
                                    <p:anim calcmode="lin" valueType="num">
                                      <p:cBhvr>
                                        <p:cTn id="57" dur="1000" fill="hold"/>
                                        <p:tgtEl>
                                          <p:spTgt spid="32"/>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3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P spid="43" grpId="0" animBg="1"/>
      <p:bldP spid="44" grpId="0" animBg="1"/>
      <p:bldP spid="45" grpId="0" animBg="1"/>
      <p:bldP spid="35" grpId="0" animBg="1"/>
      <p:bldP spid="34" grpId="0" animBg="1"/>
      <p:bldP spid="16"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D2CBDF93-525B-2B46-95A0-3931C0107A01}"/>
              </a:ext>
            </a:extLst>
          </p:cNvPr>
          <p:cNvSpPr/>
          <p:nvPr/>
        </p:nvSpPr>
        <p:spPr>
          <a:xfrm>
            <a:off x="0" y="1957671"/>
            <a:ext cx="12192000" cy="1689316"/>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2" name="Rounded Rectangle 31">
            <a:extLst>
              <a:ext uri="{FF2B5EF4-FFF2-40B4-BE49-F238E27FC236}">
                <a16:creationId xmlns:a16="http://schemas.microsoft.com/office/drawing/2014/main" id="{A63FD760-32E3-6A4D-B77D-3E3D4E161487}"/>
              </a:ext>
            </a:extLst>
          </p:cNvPr>
          <p:cNvSpPr/>
          <p:nvPr/>
        </p:nvSpPr>
        <p:spPr>
          <a:xfrm>
            <a:off x="0" y="3646986"/>
            <a:ext cx="12192000" cy="203337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3" name="Rounded Rectangle 32">
            <a:extLst>
              <a:ext uri="{FF2B5EF4-FFF2-40B4-BE49-F238E27FC236}">
                <a16:creationId xmlns:a16="http://schemas.microsoft.com/office/drawing/2014/main" id="{E26ABECF-A3ED-F64B-8015-61C5722565F7}"/>
              </a:ext>
            </a:extLst>
          </p:cNvPr>
          <p:cNvSpPr/>
          <p:nvPr/>
        </p:nvSpPr>
        <p:spPr>
          <a:xfrm>
            <a:off x="0" y="5680363"/>
            <a:ext cx="12192000" cy="63731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3" name="Rectangle 12">
            <a:extLst>
              <a:ext uri="{FF2B5EF4-FFF2-40B4-BE49-F238E27FC236}">
                <a16:creationId xmlns:a16="http://schemas.microsoft.com/office/drawing/2014/main" id="{2882506E-2518-A542-9A2E-A5D5FB7F7FD2}"/>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Add/Edit Resource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1887583"/>
            <a:ext cx="12191999" cy="4616648"/>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add resource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click create without name, I am told to fill out Name field.</a:t>
            </a:r>
          </a:p>
          <a:p>
            <a:r>
              <a:rPr lang="en-US" dirty="0">
                <a:solidFill>
                  <a:srgbClr val="EBEBEB"/>
                </a:solidFill>
                <a:latin typeface="Chalkboard" panose="03050602040202020205" pitchFamily="66" charset="77"/>
              </a:rPr>
              <a:t> 				when I click create with an invalid URL in link, I’m told to enter a URL. </a:t>
            </a:r>
          </a:p>
          <a:p>
            <a:r>
              <a:rPr lang="en-US" dirty="0">
                <a:solidFill>
                  <a:srgbClr val="EBEBEB"/>
                </a:solidFill>
                <a:latin typeface="Chalkboard" panose="03050602040202020205" pitchFamily="66" charset="77"/>
              </a:rPr>
              <a:t> 				when I click choose a file to upload, I’m told the file name to confirm it’s the right one.</a:t>
            </a:r>
          </a:p>
          <a:p>
            <a:r>
              <a:rPr lang="en-US" dirty="0">
                <a:solidFill>
                  <a:srgbClr val="EBEBEB"/>
                </a:solidFill>
                <a:latin typeface="Chalkboard" panose="03050602040202020205" pitchFamily="66" charset="77"/>
              </a:rPr>
              <a:t> 				when I click cancel, I’m redirected to home page with no new resource added. </a:t>
            </a:r>
          </a:p>
          <a:p>
            <a:r>
              <a:rPr lang="en-US" dirty="0">
                <a:solidFill>
                  <a:srgbClr val="EBEBEB"/>
                </a:solidFill>
                <a:latin typeface="Chalkboard" panose="03050602040202020205" pitchFamily="66" charset="77"/>
              </a:rPr>
              <a:t> 				**when I click create, I’m redirected to home page with the new resource added. </a:t>
            </a:r>
          </a:p>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edit resource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look at the form, I see it is filled out with corresponding resource information.</a:t>
            </a:r>
          </a:p>
          <a:p>
            <a:r>
              <a:rPr lang="en-US" dirty="0">
                <a:solidFill>
                  <a:srgbClr val="EBEBEB"/>
                </a:solidFill>
                <a:latin typeface="Chalkboard" panose="03050602040202020205" pitchFamily="66" charset="77"/>
              </a:rPr>
              <a:t> 				when I click update without name, I am told to fill out Name field.</a:t>
            </a:r>
          </a:p>
          <a:p>
            <a:r>
              <a:rPr lang="en-US" dirty="0">
                <a:solidFill>
                  <a:srgbClr val="EBEBEB"/>
                </a:solidFill>
                <a:latin typeface="Chalkboard" panose="03050602040202020205" pitchFamily="66" charset="77"/>
              </a:rPr>
              <a:t> 				when I click update form with invalid URL in link, I’m told to enter a URL. </a:t>
            </a:r>
          </a:p>
          <a:p>
            <a:r>
              <a:rPr lang="en-US" dirty="0">
                <a:solidFill>
                  <a:srgbClr val="EBEBEB"/>
                </a:solidFill>
                <a:latin typeface="Chalkboard" panose="03050602040202020205" pitchFamily="66" charset="77"/>
              </a:rPr>
              <a:t> 				when I click choose a file to upload, I’m told the file name to confirm it’s the right one.</a:t>
            </a:r>
          </a:p>
          <a:p>
            <a:r>
              <a:rPr lang="en-US" dirty="0">
                <a:solidFill>
                  <a:srgbClr val="EBEBEB"/>
                </a:solidFill>
                <a:latin typeface="Chalkboard" panose="03050602040202020205" pitchFamily="66" charset="77"/>
              </a:rPr>
              <a:t> 				when I click cancel, I’m redirected to home page with no new resource added. </a:t>
            </a:r>
          </a:p>
          <a:p>
            <a:r>
              <a:rPr lang="en-US" dirty="0">
                <a:solidFill>
                  <a:srgbClr val="EBEBEB"/>
                </a:solidFill>
                <a:latin typeface="Chalkboard" panose="03050602040202020205" pitchFamily="66" charset="77"/>
              </a:rPr>
              <a:t> 				****when I click update, I’m redirected to home page with the existing resource updated. </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new software:	when I click create new resource, I’m able to use the new software tag. </a:t>
            </a:r>
          </a:p>
          <a:p>
            <a:r>
              <a:rPr lang="en-US" dirty="0">
                <a:solidFill>
                  <a:srgbClr val="EBEBEB"/>
                </a:solidFill>
                <a:latin typeface="Chalkboard" panose="03050602040202020205" pitchFamily="66" charset="77"/>
              </a:rPr>
              <a:t>				when I click edit resource, I’m able to use the new software tag. </a:t>
            </a:r>
          </a:p>
          <a:p>
            <a:endParaRPr lang="en-US" dirty="0">
              <a:solidFill>
                <a:srgbClr val="EBEBEB"/>
              </a:solidFill>
              <a:latin typeface="Chalkboard" panose="03050602040202020205" pitchFamily="66" charset="77"/>
            </a:endParaRPr>
          </a:p>
        </p:txBody>
      </p:sp>
      <p:sp>
        <p:nvSpPr>
          <p:cNvPr id="5" name="Rectangle 4">
            <a:extLst>
              <a:ext uri="{FF2B5EF4-FFF2-40B4-BE49-F238E27FC236}">
                <a16:creationId xmlns:a16="http://schemas.microsoft.com/office/drawing/2014/main" id="{52B71A3E-F8D5-C443-BE9C-1966B9FC87B9}"/>
              </a:ext>
            </a:extLst>
          </p:cNvPr>
          <p:cNvSpPr/>
          <p:nvPr/>
        </p:nvSpPr>
        <p:spPr>
          <a:xfrm>
            <a:off x="-38100" y="998929"/>
            <a:ext cx="12192000" cy="523220"/>
          </a:xfrm>
          <a:prstGeom prst="rect">
            <a:avLst/>
          </a:prstGeom>
        </p:spPr>
        <p:txBody>
          <a:bodyPr wrap="square">
            <a:spAutoFit/>
          </a:bodyPr>
          <a:lstStyle/>
          <a:p>
            <a:pPr algn="ctr"/>
            <a:r>
              <a:rPr lang="en-US" dirty="0">
                <a:solidFill>
                  <a:srgbClr val="EBEBEB"/>
                </a:solidFill>
                <a:latin typeface="Chalkboard" panose="03050602040202020205" pitchFamily="66" charset="77"/>
              </a:rPr>
              <a:t>**As a user, I want to create a resource, so that I can use it in the future.</a:t>
            </a:r>
          </a:p>
          <a:p>
            <a:pPr algn="ctr"/>
            <a:r>
              <a:rPr lang="en-US" dirty="0">
                <a:solidFill>
                  <a:srgbClr val="EBEBEB"/>
                </a:solidFill>
                <a:latin typeface="Chalkboard" panose="03050602040202020205" pitchFamily="66" charset="77"/>
              </a:rPr>
              <a:t>****As a user, I want to edit a resource, so that I can rectify mistakes.</a:t>
            </a:r>
          </a:p>
        </p:txBody>
      </p:sp>
    </p:spTree>
    <p:extLst>
      <p:ext uri="{BB962C8B-B14F-4D97-AF65-F5344CB8AC3E}">
        <p14:creationId xmlns:p14="http://schemas.microsoft.com/office/powerpoint/2010/main" val="375771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Scale>
                                      <p:cBhvr>
                                        <p:cTn id="7"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31"/>
                                        </p:tgtEl>
                                        <p:attrNameLst>
                                          <p:attrName>ppt_x</p:attrName>
                                          <p:attrName>ppt_y</p:attrName>
                                        </p:attrNameLst>
                                      </p:cBhvr>
                                    </p:animMotion>
                                    <p:animEffect transition="in" filter="fade">
                                      <p:cBhvr>
                                        <p:cTn id="9" dur="1000"/>
                                        <p:tgtEl>
                                          <p:spTgt spid="31"/>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Scale>
                                      <p:cBhvr>
                                        <p:cTn id="12"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32"/>
                                        </p:tgtEl>
                                        <p:attrNameLst>
                                          <p:attrName>ppt_x</p:attrName>
                                          <p:attrName>ppt_y</p:attrName>
                                        </p:attrNameLst>
                                      </p:cBhvr>
                                    </p:animMotion>
                                    <p:animEffect transition="in" filter="fade">
                                      <p:cBhvr>
                                        <p:cTn id="14" dur="1000"/>
                                        <p:tgtEl>
                                          <p:spTgt spid="32"/>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Scale>
                                      <p:cBhvr>
                                        <p:cTn id="17"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33"/>
                                        </p:tgtEl>
                                        <p:attrNameLst>
                                          <p:attrName>ppt_x</p:attrName>
                                          <p:attrName>ppt_y</p:attrName>
                                        </p:attrNameLst>
                                      </p:cBhvr>
                                    </p:animMotion>
                                    <p:animEffect transition="in" filter="fade">
                                      <p:cBhvr>
                                        <p:cTn id="19" dur="1000"/>
                                        <p:tgtEl>
                                          <p:spTgt spid="33"/>
                                        </p:tgtEl>
                                      </p:cBhvr>
                                    </p:animEffect>
                                  </p:childTnLst>
                                </p:cTn>
                              </p:par>
                              <p:par>
                                <p:cTn id="20" presetID="5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Scale>
                                      <p:cBhvr>
                                        <p:cTn id="22"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6"/>
                                        </p:tgtEl>
                                        <p:attrNameLst>
                                          <p:attrName>ppt_x</p:attrName>
                                          <p:attrName>ppt_y</p:attrName>
                                        </p:attrNameLst>
                                      </p:cBhvr>
                                    </p:animMotion>
                                    <p:animEffect transition="in" filter="fade">
                                      <p:cBhvr>
                                        <p:cTn id="24" dur="1000"/>
                                        <p:tgtEl>
                                          <p:spTgt spid="16"/>
                                        </p:tgtEl>
                                      </p:cBhvr>
                                    </p:animEffect>
                                  </p:childTnLst>
                                </p:cTn>
                              </p:par>
                              <p:par>
                                <p:cTn id="25" presetID="52"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Scale>
                                      <p:cBhvr>
                                        <p:cTn id="2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5"/>
                                        </p:tgtEl>
                                        <p:attrNameLst>
                                          <p:attrName>ppt_x</p:attrName>
                                          <p:attrName>ppt_y</p:attrName>
                                        </p:attrNameLst>
                                      </p:cBhvr>
                                    </p:animMotion>
                                    <p:animEffect transition="in" filter="fade">
                                      <p:cBhvr>
                                        <p:cTn id="2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16"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9BCB8043-A070-DF4F-8313-DA0DBCB1EE22}"/>
              </a:ext>
            </a:extLst>
          </p:cNvPr>
          <p:cNvSpPr/>
          <p:nvPr/>
        </p:nvSpPr>
        <p:spPr>
          <a:xfrm>
            <a:off x="-1" y="2967703"/>
            <a:ext cx="12172373" cy="1551709"/>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2" name="Rounded Rectangle 21">
            <a:extLst>
              <a:ext uri="{FF2B5EF4-FFF2-40B4-BE49-F238E27FC236}">
                <a16:creationId xmlns:a16="http://schemas.microsoft.com/office/drawing/2014/main" id="{A4CC035F-2D13-B140-8AE5-E07A24DD6198}"/>
              </a:ext>
            </a:extLst>
          </p:cNvPr>
          <p:cNvSpPr/>
          <p:nvPr/>
        </p:nvSpPr>
        <p:spPr>
          <a:xfrm>
            <a:off x="0" y="4519412"/>
            <a:ext cx="12192000" cy="1551709"/>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0" name="Rectangle 9">
            <a:extLst>
              <a:ext uri="{FF2B5EF4-FFF2-40B4-BE49-F238E27FC236}">
                <a16:creationId xmlns:a16="http://schemas.microsoft.com/office/drawing/2014/main" id="{F73F9307-62E1-284E-B019-33674689585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BEBEB"/>
                </a:solidFill>
                <a:latin typeface="Chalkboard" panose="03050602040202020205" pitchFamily="66" charset="77"/>
              </a:rPr>
              <a:t>Delete Resource/Add Software Page Test scenarios</a:t>
            </a:r>
            <a:endParaRPr lang="en-US" sz="36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2820219"/>
            <a:ext cx="12192000" cy="3108543"/>
          </a:xfrm>
          <a:prstGeom prst="rect">
            <a:avLst/>
          </a:prstGeom>
        </p:spPr>
        <p:txBody>
          <a:bodyPr wrap="square">
            <a:spAutoFit/>
          </a:bodyPr>
          <a:lstStyle/>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am on the delete resource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look at the page, I see “</a:t>
            </a:r>
            <a:r>
              <a:rPr lang="en-GB" dirty="0">
                <a:solidFill>
                  <a:srgbClr val="EBEBEB"/>
                </a:solidFill>
                <a:latin typeface="Chalkboard" panose="03050602040202020205" pitchFamily="66" charset="77"/>
              </a:rPr>
              <a:t>Are you sure you want to delete this resource?”</a:t>
            </a:r>
            <a:r>
              <a:rPr lang="en-US" dirty="0">
                <a:solidFill>
                  <a:srgbClr val="EBEBEB"/>
                </a:solidFill>
                <a:latin typeface="Chalkboard" panose="03050602040202020205" pitchFamily="66" charset="77"/>
              </a:rPr>
              <a:t>.</a:t>
            </a:r>
          </a:p>
          <a:p>
            <a:r>
              <a:rPr lang="en-US" dirty="0">
                <a:solidFill>
                  <a:srgbClr val="EBEBEB"/>
                </a:solidFill>
                <a:latin typeface="Chalkboard" panose="03050602040202020205" pitchFamily="66" charset="77"/>
              </a:rPr>
              <a:t> 				when I look at the page, I see the corresponding resource information.</a:t>
            </a:r>
          </a:p>
          <a:p>
            <a:r>
              <a:rPr lang="en-US" dirty="0">
                <a:solidFill>
                  <a:srgbClr val="EBEBEB"/>
                </a:solidFill>
                <a:latin typeface="Chalkboard" panose="03050602040202020205" pitchFamily="66" charset="77"/>
              </a:rPr>
              <a:t> 				when I click cancel, I’m redirected to home page with the existing resource still there. </a:t>
            </a:r>
          </a:p>
          <a:p>
            <a:r>
              <a:rPr lang="en-US" dirty="0">
                <a:solidFill>
                  <a:srgbClr val="EBEBEB"/>
                </a:solidFill>
                <a:latin typeface="Chalkboard" panose="03050602040202020205" pitchFamily="66" charset="77"/>
              </a:rPr>
              <a:t> 				**when I click confirm, I’m redirected to home page with the existing resource deleted.</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am on the add software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click submit without a software tag, I am told to fill out field.</a:t>
            </a:r>
          </a:p>
          <a:p>
            <a:r>
              <a:rPr lang="en-US" dirty="0">
                <a:solidFill>
                  <a:srgbClr val="EBEBEB"/>
                </a:solidFill>
                <a:latin typeface="Chalkboard" panose="03050602040202020205" pitchFamily="66" charset="77"/>
              </a:rPr>
              <a:t> 				when I click cancel, I’m redirected to home page with no new software added. </a:t>
            </a:r>
          </a:p>
          <a:p>
            <a:r>
              <a:rPr lang="en-US" dirty="0">
                <a:solidFill>
                  <a:srgbClr val="EBEBEB"/>
                </a:solidFill>
                <a:latin typeface="Chalkboard" panose="03050602040202020205" pitchFamily="66" charset="77"/>
              </a:rPr>
              <a:t> 				when I click submit, I’m redirected to home page. </a:t>
            </a:r>
          </a:p>
          <a:p>
            <a:r>
              <a:rPr lang="en-US" dirty="0">
                <a:solidFill>
                  <a:srgbClr val="EBEBEB"/>
                </a:solidFill>
                <a:latin typeface="Chalkboard" panose="03050602040202020205" pitchFamily="66" charset="77"/>
              </a:rPr>
              <a:t> 				when I click submit with an existing software tag, I’m not redirected and software isn’t duplicated. </a:t>
            </a:r>
          </a:p>
        </p:txBody>
      </p:sp>
      <p:sp>
        <p:nvSpPr>
          <p:cNvPr id="5" name="Rectangle 4">
            <a:extLst>
              <a:ext uri="{FF2B5EF4-FFF2-40B4-BE49-F238E27FC236}">
                <a16:creationId xmlns:a16="http://schemas.microsoft.com/office/drawing/2014/main" id="{6E8DDE0E-0643-6541-B2A5-DE51E9D8885B}"/>
              </a:ext>
            </a:extLst>
          </p:cNvPr>
          <p:cNvSpPr/>
          <p:nvPr/>
        </p:nvSpPr>
        <p:spPr>
          <a:xfrm>
            <a:off x="0" y="1016819"/>
            <a:ext cx="12192000" cy="382990"/>
          </a:xfrm>
          <a:prstGeom prst="rect">
            <a:avLst/>
          </a:prstGeom>
        </p:spPr>
        <p:txBody>
          <a:bodyPr wrap="square">
            <a:spAutoFit/>
          </a:bodyPr>
          <a:lstStyle/>
          <a:p>
            <a:pPr algn="ctr">
              <a:lnSpc>
                <a:spcPct val="150000"/>
              </a:lnSpc>
            </a:pPr>
            <a:r>
              <a:rPr lang="en-US" dirty="0">
                <a:solidFill>
                  <a:srgbClr val="EBEBEB"/>
                </a:solidFill>
                <a:latin typeface="Chalkboard" panose="03050602040202020205" pitchFamily="66" charset="77"/>
              </a:rPr>
              <a:t>**As a user, I want to delete a resource, so that it isn’t in the way.</a:t>
            </a:r>
          </a:p>
        </p:txBody>
      </p:sp>
    </p:spTree>
    <p:extLst>
      <p:ext uri="{BB962C8B-B14F-4D97-AF65-F5344CB8AC3E}">
        <p14:creationId xmlns:p14="http://schemas.microsoft.com/office/powerpoint/2010/main" val="50816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800" decel="100000"/>
                                        <p:tgtEl>
                                          <p:spTgt spid="21"/>
                                        </p:tgtEl>
                                      </p:cBhvr>
                                    </p:animEffect>
                                    <p:anim calcmode="lin" valueType="num">
                                      <p:cBhvr>
                                        <p:cTn id="8" dur="800" decel="100000" fill="hold"/>
                                        <p:tgtEl>
                                          <p:spTgt spid="21"/>
                                        </p:tgtEl>
                                        <p:attrNameLst>
                                          <p:attrName>style.rotation</p:attrName>
                                        </p:attrNameLst>
                                      </p:cBhvr>
                                      <p:tavLst>
                                        <p:tav tm="0">
                                          <p:val>
                                            <p:fltVal val="-90"/>
                                          </p:val>
                                        </p:tav>
                                        <p:tav tm="100000">
                                          <p:val>
                                            <p:fltVal val="0"/>
                                          </p:val>
                                        </p:tav>
                                      </p:tavLst>
                                    </p:anim>
                                    <p:anim calcmode="lin" valueType="num">
                                      <p:cBhvr>
                                        <p:cTn id="9" dur="800" decel="100000" fill="hold"/>
                                        <p:tgtEl>
                                          <p:spTgt spid="21"/>
                                        </p:tgtEl>
                                        <p:attrNameLst>
                                          <p:attrName>ppt_x</p:attrName>
                                        </p:attrNameLst>
                                      </p:cBhvr>
                                      <p:tavLst>
                                        <p:tav tm="0">
                                          <p:val>
                                            <p:strVal val="#ppt_x+0.4"/>
                                          </p:val>
                                        </p:tav>
                                        <p:tav tm="100000">
                                          <p:val>
                                            <p:strVal val="#ppt_x-0.05"/>
                                          </p:val>
                                        </p:tav>
                                      </p:tavLst>
                                    </p:anim>
                                    <p:anim calcmode="lin" valueType="num">
                                      <p:cBhvr>
                                        <p:cTn id="10" dur="800" decel="100000" fill="hold"/>
                                        <p:tgtEl>
                                          <p:spTgt spid="21"/>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1"/>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1"/>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800" decel="100000"/>
                                        <p:tgtEl>
                                          <p:spTgt spid="22"/>
                                        </p:tgtEl>
                                      </p:cBhvr>
                                    </p:animEffect>
                                    <p:anim calcmode="lin" valueType="num">
                                      <p:cBhvr>
                                        <p:cTn id="16" dur="800" decel="100000" fill="hold"/>
                                        <p:tgtEl>
                                          <p:spTgt spid="22"/>
                                        </p:tgtEl>
                                        <p:attrNameLst>
                                          <p:attrName>style.rotation</p:attrName>
                                        </p:attrNameLst>
                                      </p:cBhvr>
                                      <p:tavLst>
                                        <p:tav tm="0">
                                          <p:val>
                                            <p:fltVal val="-90"/>
                                          </p:val>
                                        </p:tav>
                                        <p:tav tm="100000">
                                          <p:val>
                                            <p:fltVal val="0"/>
                                          </p:val>
                                        </p:tav>
                                      </p:tavLst>
                                    </p:anim>
                                    <p:anim calcmode="lin" valueType="num">
                                      <p:cBhvr>
                                        <p:cTn id="17" dur="800" decel="100000" fill="hold"/>
                                        <p:tgtEl>
                                          <p:spTgt spid="22"/>
                                        </p:tgtEl>
                                        <p:attrNameLst>
                                          <p:attrName>ppt_x</p:attrName>
                                        </p:attrNameLst>
                                      </p:cBhvr>
                                      <p:tavLst>
                                        <p:tav tm="0">
                                          <p:val>
                                            <p:strVal val="#ppt_x+0.4"/>
                                          </p:val>
                                        </p:tav>
                                        <p:tav tm="100000">
                                          <p:val>
                                            <p:strVal val="#ppt_x-0.05"/>
                                          </p:val>
                                        </p:tav>
                                      </p:tavLst>
                                    </p:anim>
                                    <p:anim calcmode="lin" valueType="num">
                                      <p:cBhvr>
                                        <p:cTn id="18" dur="800" decel="100000" fill="hold"/>
                                        <p:tgtEl>
                                          <p:spTgt spid="22"/>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22"/>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22"/>
                                        </p:tgtEl>
                                        <p:attrNameLst>
                                          <p:attrName>ppt_y</p:attrName>
                                        </p:attrNameLst>
                                      </p:cBhvr>
                                      <p:tavLst>
                                        <p:tav tm="0">
                                          <p:val>
                                            <p:strVal val="#ppt_y+0.1"/>
                                          </p:val>
                                        </p:tav>
                                        <p:tav tm="100000">
                                          <p:val>
                                            <p:strVal val="#ppt_y"/>
                                          </p:val>
                                        </p:tav>
                                      </p:tavLst>
                                    </p:anim>
                                  </p:childTnLst>
                                </p:cTn>
                              </p:par>
                              <p:par>
                                <p:cTn id="21" presetID="3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800" decel="100000"/>
                                        <p:tgtEl>
                                          <p:spTgt spid="16"/>
                                        </p:tgtEl>
                                      </p:cBhvr>
                                    </p:animEffect>
                                    <p:anim calcmode="lin" valueType="num">
                                      <p:cBhvr>
                                        <p:cTn id="24" dur="800" decel="100000" fill="hold"/>
                                        <p:tgtEl>
                                          <p:spTgt spid="16"/>
                                        </p:tgtEl>
                                        <p:attrNameLst>
                                          <p:attrName>style.rotation</p:attrName>
                                        </p:attrNameLst>
                                      </p:cBhvr>
                                      <p:tavLst>
                                        <p:tav tm="0">
                                          <p:val>
                                            <p:fltVal val="-90"/>
                                          </p:val>
                                        </p:tav>
                                        <p:tav tm="100000">
                                          <p:val>
                                            <p:fltVal val="0"/>
                                          </p:val>
                                        </p:tav>
                                      </p:tavLst>
                                    </p:anim>
                                    <p:anim calcmode="lin" valueType="num">
                                      <p:cBhvr>
                                        <p:cTn id="25" dur="800" decel="100000" fill="hold"/>
                                        <p:tgtEl>
                                          <p:spTgt spid="16"/>
                                        </p:tgtEl>
                                        <p:attrNameLst>
                                          <p:attrName>ppt_x</p:attrName>
                                        </p:attrNameLst>
                                      </p:cBhvr>
                                      <p:tavLst>
                                        <p:tav tm="0">
                                          <p:val>
                                            <p:strVal val="#ppt_x+0.4"/>
                                          </p:val>
                                        </p:tav>
                                        <p:tav tm="100000">
                                          <p:val>
                                            <p:strVal val="#ppt_x-0.05"/>
                                          </p:val>
                                        </p:tav>
                                      </p:tavLst>
                                    </p:anim>
                                    <p:anim calcmode="lin" valueType="num">
                                      <p:cBhvr>
                                        <p:cTn id="26" dur="800" decel="100000" fill="hold"/>
                                        <p:tgtEl>
                                          <p:spTgt spid="16"/>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16"/>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16"/>
                                        </p:tgtEl>
                                        <p:attrNameLst>
                                          <p:attrName>ppt_y</p:attrName>
                                        </p:attrNameLst>
                                      </p:cBhvr>
                                      <p:tavLst>
                                        <p:tav tm="0">
                                          <p:val>
                                            <p:strVal val="#ppt_y+0.1"/>
                                          </p:val>
                                        </p:tav>
                                        <p:tav tm="100000">
                                          <p:val>
                                            <p:strVal val="#ppt_y"/>
                                          </p:val>
                                        </p:tav>
                                      </p:tavLst>
                                    </p:anim>
                                  </p:childTnLst>
                                </p:cTn>
                              </p:par>
                              <p:par>
                                <p:cTn id="29" presetID="3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800" decel="100000"/>
                                        <p:tgtEl>
                                          <p:spTgt spid="5"/>
                                        </p:tgtEl>
                                      </p:cBhvr>
                                    </p:animEffect>
                                    <p:anim calcmode="lin" valueType="num">
                                      <p:cBhvr>
                                        <p:cTn id="32" dur="800" decel="100000" fill="hold"/>
                                        <p:tgtEl>
                                          <p:spTgt spid="5"/>
                                        </p:tgtEl>
                                        <p:attrNameLst>
                                          <p:attrName>style.rotation</p:attrName>
                                        </p:attrNameLst>
                                      </p:cBhvr>
                                      <p:tavLst>
                                        <p:tav tm="0">
                                          <p:val>
                                            <p:fltVal val="-90"/>
                                          </p:val>
                                        </p:tav>
                                        <p:tav tm="100000">
                                          <p:val>
                                            <p:fltVal val="0"/>
                                          </p:val>
                                        </p:tav>
                                      </p:tavLst>
                                    </p:anim>
                                    <p:anim calcmode="lin" valueType="num">
                                      <p:cBhvr>
                                        <p:cTn id="33" dur="800" decel="100000" fill="hold"/>
                                        <p:tgtEl>
                                          <p:spTgt spid="5"/>
                                        </p:tgtEl>
                                        <p:attrNameLst>
                                          <p:attrName>ppt_x</p:attrName>
                                        </p:attrNameLst>
                                      </p:cBhvr>
                                      <p:tavLst>
                                        <p:tav tm="0">
                                          <p:val>
                                            <p:strVal val="#ppt_x+0.4"/>
                                          </p:val>
                                        </p:tav>
                                        <p:tav tm="100000">
                                          <p:val>
                                            <p:strVal val="#ppt_x-0.05"/>
                                          </p:val>
                                        </p:tav>
                                      </p:tavLst>
                                    </p:anim>
                                    <p:anim calcmode="lin" valueType="num">
                                      <p:cBhvr>
                                        <p:cTn id="34" dur="800" decel="100000" fill="hold"/>
                                        <p:tgtEl>
                                          <p:spTgt spid="5"/>
                                        </p:tgtEl>
                                        <p:attrNameLst>
                                          <p:attrName>ppt_y</p:attrName>
                                        </p:attrNameLst>
                                      </p:cBhvr>
                                      <p:tavLst>
                                        <p:tav tm="0">
                                          <p:val>
                                            <p:strVal val="#ppt_y-0.4"/>
                                          </p:val>
                                        </p:tav>
                                        <p:tav tm="100000">
                                          <p:val>
                                            <p:strVal val="#ppt_y+0.1"/>
                                          </p:val>
                                        </p:tav>
                                      </p:tavLst>
                                    </p:anim>
                                    <p:anim calcmode="lin" valueType="num">
                                      <p:cBhvr>
                                        <p:cTn id="35"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36"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6" grpId="0"/>
      <p:bldP spid="5" grpId="0"/>
    </p:bldLst>
  </p:timing>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2">
      <a:dk1>
        <a:srgbClr val="383640"/>
      </a:dk1>
      <a:lt1>
        <a:srgbClr val="EBEBEB"/>
      </a:lt1>
      <a:dk2>
        <a:srgbClr val="565461"/>
      </a:dk2>
      <a:lt2>
        <a:srgbClr val="E7E6E6"/>
      </a:lt2>
      <a:accent1>
        <a:srgbClr val="6285C2"/>
      </a:accent1>
      <a:accent2>
        <a:srgbClr val="ED7D31"/>
      </a:accent2>
      <a:accent3>
        <a:srgbClr val="A5A5A5"/>
      </a:accent3>
      <a:accent4>
        <a:srgbClr val="FFC000"/>
      </a:accent4>
      <a:accent5>
        <a:srgbClr val="5B9BD5"/>
      </a:accent5>
      <a:accent6>
        <a:srgbClr val="70AD47"/>
      </a:accent6>
      <a:hlink>
        <a:srgbClr val="7EA2E6"/>
      </a:hlink>
      <a:folHlink>
        <a:srgbClr val="91688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Technology Consulting | by Slidesgo</Template>
  <TotalTime>2632</TotalTime>
  <Words>2540</Words>
  <Application>Microsoft Macintosh PowerPoint</Application>
  <PresentationFormat>Widescreen</PresentationFormat>
  <Paragraphs>172</Paragraphs>
  <Slides>13</Slides>
  <Notes>13</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vt:i4>
      </vt:variant>
    </vt:vector>
  </HeadingPairs>
  <TitlesOfParts>
    <vt:vector size="26" baseType="lpstr">
      <vt:lpstr>Arial</vt:lpstr>
      <vt:lpstr>Barlow Semi Condensed</vt:lpstr>
      <vt:lpstr>Barlow Semi Condensed Medium</vt:lpstr>
      <vt:lpstr>Calibri</vt:lpstr>
      <vt:lpstr>Chalkboard</vt:lpstr>
      <vt:lpstr>Fjalla One</vt:lpstr>
      <vt:lpstr>Proxima Nova</vt:lpstr>
      <vt:lpstr>Proxima Nova Semibold</vt:lpstr>
      <vt:lpstr>Roboto Condensed Light</vt:lpstr>
      <vt:lpstr>Wingdings</vt:lpstr>
      <vt:lpstr>Technology Consulting by Slidesgo</vt:lpstr>
      <vt:lpstr>Slidesgo Final Pages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Nilay Patel</dc:creator>
  <cp:lastModifiedBy>Nilay Patel</cp:lastModifiedBy>
  <cp:revision>28</cp:revision>
  <dcterms:created xsi:type="dcterms:W3CDTF">2021-09-14T13:47:46Z</dcterms:created>
  <dcterms:modified xsi:type="dcterms:W3CDTF">2021-09-16T09:40:57Z</dcterms:modified>
</cp:coreProperties>
</file>